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88" r:id="rId2"/>
    <p:sldId id="256" r:id="rId3"/>
    <p:sldId id="258" r:id="rId4"/>
    <p:sldId id="259" r:id="rId5"/>
    <p:sldId id="260" r:id="rId6"/>
    <p:sldId id="261" r:id="rId7"/>
    <p:sldId id="262" r:id="rId8"/>
    <p:sldId id="290" r:id="rId9"/>
    <p:sldId id="263" r:id="rId10"/>
    <p:sldId id="264" r:id="rId11"/>
    <p:sldId id="265" r:id="rId12"/>
    <p:sldId id="266" r:id="rId13"/>
    <p:sldId id="292" r:id="rId14"/>
    <p:sldId id="293" r:id="rId15"/>
    <p:sldId id="294" r:id="rId16"/>
    <p:sldId id="289" r:id="rId17"/>
    <p:sldId id="291" r:id="rId18"/>
    <p:sldId id="295" r:id="rId19"/>
    <p:sldId id="296" r:id="rId20"/>
    <p:sldId id="297" r:id="rId21"/>
    <p:sldId id="298" r:id="rId22"/>
    <p:sldId id="299"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Lst>
  <p:sldSz cx="18288000" cy="10287000"/>
  <p:notesSz cx="6858000" cy="9144000"/>
  <p:embeddedFontLst>
    <p:embeddedFont>
      <p:font typeface="Corbel" panose="020B0503020204020204" pitchFamily="34" charset="0"/>
      <p:regular r:id="rId46"/>
      <p:bold r:id="rId47"/>
      <p:italic r:id="rId48"/>
      <p:boldItalic r:id="rId49"/>
    </p:embeddedFont>
    <p:embeddedFont>
      <p:font typeface="Open Sauce Medium" panose="020B0604020202020204" charset="0"/>
      <p:regular r:id="rId50"/>
    </p:embeddedFont>
    <p:embeddedFont>
      <p:font typeface="Open Sauce Light" panose="020B0604020202020204" charset="0"/>
      <p:regular r:id="rId51"/>
    </p:embeddedFont>
    <p:embeddedFont>
      <p:font typeface="Candara" panose="020E0502030303020204" pitchFamily="34" charset="0"/>
      <p:regular r:id="rId52"/>
      <p:bold r:id="rId53"/>
      <p:italic r:id="rId54"/>
      <p:boldItalic r:id="rId55"/>
    </p:embeddedFont>
    <p:embeddedFont>
      <p:font typeface="Open Sauce Bold" panose="020B0604020202020204" charset="0"/>
      <p:regular r:id="rId56"/>
    </p:embeddedFont>
    <p:embeddedFont>
      <p:font typeface="Calibri" panose="020F0502020204030204" pitchFamily="34" charset="0"/>
      <p:regular r:id="rId57"/>
      <p:bold r:id="rId58"/>
      <p:italic r:id="rId59"/>
      <p:boldItalic r:id="rId60"/>
    </p:embeddedFont>
    <p:embeddedFont>
      <p:font typeface="Canva Sans Bold" panose="020B0604020202020204" charset="0"/>
      <p:regular r:id="rId61"/>
    </p:embeddedFont>
    <p:embeddedFont>
      <p:font typeface="Arimo" panose="020B060402020202020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79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AEEC3-0EC9-4FF2-9554-33A20B754313}"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E9809-8BBB-4873-8000-A94BEB484DCE}" type="slidenum">
              <a:rPr lang="en-US" smtClean="0"/>
              <a:t>‹#›</a:t>
            </a:fld>
            <a:endParaRPr lang="en-US"/>
          </a:p>
        </p:txBody>
      </p:sp>
    </p:spTree>
    <p:extLst>
      <p:ext uri="{BB962C8B-B14F-4D97-AF65-F5344CB8AC3E}">
        <p14:creationId xmlns:p14="http://schemas.microsoft.com/office/powerpoint/2010/main" val="184388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7255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235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42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409616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390856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37"/>
        <p:cNvGrpSpPr/>
        <p:nvPr/>
      </p:nvGrpSpPr>
      <p:grpSpPr>
        <a:xfrm>
          <a:off x="0" y="0"/>
          <a:ext cx="0" cy="0"/>
          <a:chOff x="0" y="0"/>
          <a:chExt cx="0" cy="0"/>
        </a:xfrm>
      </p:grpSpPr>
      <p:sp>
        <p:nvSpPr>
          <p:cNvPr id="38" name="Google Shape;38;p4"/>
          <p:cNvSpPr>
            <a:spLocks noGrp="1"/>
          </p:cNvSpPr>
          <p:nvPr>
            <p:ph type="pic" idx="2"/>
          </p:nvPr>
        </p:nvSpPr>
        <p:spPr>
          <a:xfrm>
            <a:off x="0" y="1"/>
            <a:ext cx="14670882" cy="9557027"/>
          </a:xfrm>
          <a:prstGeom prst="rect">
            <a:avLst/>
          </a:prstGeom>
          <a:solidFill>
            <a:srgbClr val="D8D8D8"/>
          </a:solidFill>
          <a:ln>
            <a:noFill/>
          </a:ln>
        </p:spPr>
      </p:sp>
      <p:sp>
        <p:nvSpPr>
          <p:cNvPr id="39" name="Google Shape;39;p4"/>
          <p:cNvSpPr txBox="1">
            <a:spLocks noGrp="1"/>
          </p:cNvSpPr>
          <p:nvPr>
            <p:ph type="ctrTitle"/>
          </p:nvPr>
        </p:nvSpPr>
        <p:spPr>
          <a:xfrm>
            <a:off x="9353550" y="3307188"/>
            <a:ext cx="8934450" cy="2916000"/>
          </a:xfrm>
          <a:prstGeom prst="rect">
            <a:avLst/>
          </a:prstGeom>
          <a:solidFill>
            <a:schemeClr val="lt1"/>
          </a:solidFill>
          <a:ln>
            <a:noFill/>
          </a:ln>
        </p:spPr>
        <p:txBody>
          <a:bodyPr spcFirstLastPara="1" wrap="square" lIns="180000" tIns="180000" rIns="252000" bIns="180000" anchor="t" anchorCtr="0">
            <a:noAutofit/>
          </a:bodyPr>
          <a:lstStyle>
            <a:lvl1pPr lvl="0" algn="r">
              <a:lnSpc>
                <a:spcPct val="90000"/>
              </a:lnSpc>
              <a:spcBef>
                <a:spcPts val="0"/>
              </a:spcBef>
              <a:spcAft>
                <a:spcPts val="0"/>
              </a:spcAft>
              <a:buClr>
                <a:srgbClr val="3F3F3F"/>
              </a:buClr>
              <a:buSzPts val="6000"/>
              <a:buFont typeface="Corbel"/>
              <a:buNone/>
              <a:defRPr sz="9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9353550" y="6223291"/>
            <a:ext cx="8934450" cy="1650848"/>
          </a:xfrm>
          <a:prstGeom prst="rect">
            <a:avLst/>
          </a:prstGeom>
          <a:solidFill>
            <a:schemeClr val="dk1">
              <a:alpha val="80000"/>
            </a:schemeClr>
          </a:solidFill>
          <a:ln>
            <a:noFill/>
          </a:ln>
        </p:spPr>
        <p:txBody>
          <a:bodyPr spcFirstLastPara="1" wrap="square" lIns="180000" tIns="180000" rIns="252000" bIns="180000" anchor="t" anchorCtr="0">
            <a:noAutofit/>
          </a:bodyPr>
          <a:lstStyle>
            <a:lvl1pPr marL="685800" lvl="0" indent="-342900" algn="r">
              <a:lnSpc>
                <a:spcPct val="90000"/>
              </a:lnSpc>
              <a:spcBef>
                <a:spcPts val="1500"/>
              </a:spcBef>
              <a:spcAft>
                <a:spcPts val="0"/>
              </a:spcAft>
              <a:buClr>
                <a:schemeClr val="lt1"/>
              </a:buClr>
              <a:buSzPts val="1800"/>
              <a:buNone/>
              <a:defRPr sz="2700">
                <a:solidFill>
                  <a:schemeClr val="lt1"/>
                </a:solidFill>
              </a:defRPr>
            </a:lvl1pPr>
            <a:lvl2pPr marL="1371600" lvl="1" indent="-342900" algn="r">
              <a:lnSpc>
                <a:spcPct val="90000"/>
              </a:lnSpc>
              <a:spcBef>
                <a:spcPts val="750"/>
              </a:spcBef>
              <a:spcAft>
                <a:spcPts val="0"/>
              </a:spcAft>
              <a:buClr>
                <a:schemeClr val="lt1"/>
              </a:buClr>
              <a:buSzPts val="1800"/>
              <a:buNone/>
              <a:defRPr sz="2700">
                <a:solidFill>
                  <a:schemeClr val="lt1"/>
                </a:solidFill>
              </a:defRPr>
            </a:lvl2pPr>
            <a:lvl3pPr marL="2057400" lvl="2" indent="-342900" algn="r">
              <a:lnSpc>
                <a:spcPct val="90000"/>
              </a:lnSpc>
              <a:spcBef>
                <a:spcPts val="750"/>
              </a:spcBef>
              <a:spcAft>
                <a:spcPts val="0"/>
              </a:spcAft>
              <a:buClr>
                <a:schemeClr val="lt1"/>
              </a:buClr>
              <a:buSzPts val="1800"/>
              <a:buNone/>
              <a:defRPr sz="2700">
                <a:solidFill>
                  <a:schemeClr val="lt1"/>
                </a:solidFill>
              </a:defRPr>
            </a:lvl3pPr>
            <a:lvl4pPr marL="2743200" lvl="3" indent="-342900" algn="r">
              <a:lnSpc>
                <a:spcPct val="90000"/>
              </a:lnSpc>
              <a:spcBef>
                <a:spcPts val="750"/>
              </a:spcBef>
              <a:spcAft>
                <a:spcPts val="0"/>
              </a:spcAft>
              <a:buClr>
                <a:schemeClr val="lt1"/>
              </a:buClr>
              <a:buSzPts val="1800"/>
              <a:buNone/>
              <a:defRPr sz="2700">
                <a:solidFill>
                  <a:schemeClr val="lt1"/>
                </a:solidFill>
              </a:defRPr>
            </a:lvl4pPr>
            <a:lvl5pPr marL="3429000" lvl="4" indent="-342900" algn="r">
              <a:lnSpc>
                <a:spcPct val="90000"/>
              </a:lnSpc>
              <a:spcBef>
                <a:spcPts val="750"/>
              </a:spcBef>
              <a:spcAft>
                <a:spcPts val="0"/>
              </a:spcAft>
              <a:buClr>
                <a:schemeClr val="lt1"/>
              </a:buClr>
              <a:buSzPts val="1800"/>
              <a:buNone/>
              <a:defRPr sz="2700">
                <a:solidFill>
                  <a:schemeClr val="lt1"/>
                </a:solidFill>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4"/>
          <p:cNvSpPr txBox="1">
            <a:spLocks noGrp="1"/>
          </p:cNvSpPr>
          <p:nvPr>
            <p:ph type="ftr" idx="11"/>
          </p:nvPr>
        </p:nvSpPr>
        <p:spPr>
          <a:xfrm>
            <a:off x="648000" y="9659730"/>
            <a:ext cx="8496000" cy="44259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
          <p:cNvSpPr/>
          <p:nvPr/>
        </p:nvSpPr>
        <p:spPr>
          <a:xfrm>
            <a:off x="14670882" y="7871673"/>
            <a:ext cx="3617118" cy="172236"/>
          </a:xfrm>
          <a:prstGeom prst="rect">
            <a:avLst/>
          </a:prstGeom>
          <a:solidFill>
            <a:schemeClr val="accent1"/>
          </a:solidFill>
          <a:ln>
            <a:noFill/>
          </a:ln>
        </p:spPr>
        <p:txBody>
          <a:bodyPr spcFirstLastPara="1" wrap="square" lIns="137138" tIns="68550" rIns="137138" bIns="685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700" b="0" i="0" u="none" strike="noStrike" cap="none">
              <a:solidFill>
                <a:schemeClr val="lt1"/>
              </a:solidFill>
              <a:latin typeface="Candara"/>
              <a:ea typeface="Candara"/>
              <a:cs typeface="Candara"/>
              <a:sym typeface="Candara"/>
            </a:endParaRPr>
          </a:p>
        </p:txBody>
      </p:sp>
      <p:sp>
        <p:nvSpPr>
          <p:cNvPr id="43" name="Google Shape;43;p4"/>
          <p:cNvSpPr/>
          <p:nvPr/>
        </p:nvSpPr>
        <p:spPr>
          <a:xfrm>
            <a:off x="14670155" y="10205027"/>
            <a:ext cx="2969846" cy="81975"/>
          </a:xfrm>
          <a:prstGeom prst="rect">
            <a:avLst/>
          </a:prstGeom>
          <a:solidFill>
            <a:srgbClr val="D9D9D9"/>
          </a:solidFill>
          <a:ln>
            <a:noFill/>
          </a:ln>
        </p:spPr>
        <p:txBody>
          <a:bodyPr spcFirstLastPara="1" wrap="square" lIns="137138" tIns="68550" rIns="137138" bIns="685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700" b="0" i="0" u="none" strike="noStrike" cap="none">
              <a:solidFill>
                <a:schemeClr val="lt1"/>
              </a:solidFill>
              <a:latin typeface="Candara"/>
              <a:ea typeface="Candara"/>
              <a:cs typeface="Candara"/>
              <a:sym typeface="Candara"/>
            </a:endParaRPr>
          </a:p>
        </p:txBody>
      </p:sp>
      <p:sp>
        <p:nvSpPr>
          <p:cNvPr id="44" name="Google Shape;44;p4"/>
          <p:cNvSpPr/>
          <p:nvPr/>
        </p:nvSpPr>
        <p:spPr>
          <a:xfrm>
            <a:off x="0" y="10205027"/>
            <a:ext cx="14670156" cy="81975"/>
          </a:xfrm>
          <a:prstGeom prst="rect">
            <a:avLst/>
          </a:prstGeom>
          <a:solidFill>
            <a:schemeClr val="accent2"/>
          </a:solidFill>
          <a:ln>
            <a:noFill/>
          </a:ln>
        </p:spPr>
        <p:txBody>
          <a:bodyPr spcFirstLastPara="1" wrap="square" lIns="137138" tIns="68550" rIns="137138" bIns="685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700" b="0" i="0" u="none" strike="noStrike" cap="none">
              <a:solidFill>
                <a:schemeClr val="lt1"/>
              </a:solidFill>
              <a:latin typeface="Candara"/>
              <a:ea typeface="Candara"/>
              <a:cs typeface="Candara"/>
              <a:sym typeface="Candara"/>
            </a:endParaRPr>
          </a:p>
        </p:txBody>
      </p:sp>
      <p:sp>
        <p:nvSpPr>
          <p:cNvPr id="45" name="Google Shape;45;p4"/>
          <p:cNvSpPr/>
          <p:nvPr/>
        </p:nvSpPr>
        <p:spPr>
          <a:xfrm>
            <a:off x="17640000" y="10205027"/>
            <a:ext cx="648000" cy="81975"/>
          </a:xfrm>
          <a:prstGeom prst="rect">
            <a:avLst/>
          </a:prstGeom>
          <a:solidFill>
            <a:schemeClr val="accent1"/>
          </a:solidFill>
          <a:ln>
            <a:noFill/>
          </a:ln>
        </p:spPr>
        <p:txBody>
          <a:bodyPr spcFirstLastPara="1" wrap="square" lIns="137138" tIns="68550" rIns="137138" bIns="685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700" b="0" i="0" u="none" strike="noStrike" cap="none">
              <a:solidFill>
                <a:schemeClr val="lt1"/>
              </a:solidFill>
              <a:latin typeface="Candara"/>
              <a:ea typeface="Candara"/>
              <a:cs typeface="Candara"/>
              <a:sym typeface="Candara"/>
            </a:endParaRPr>
          </a:p>
        </p:txBody>
      </p:sp>
      <p:sp>
        <p:nvSpPr>
          <p:cNvPr id="46" name="Google Shape;46;p4"/>
          <p:cNvSpPr txBox="1">
            <a:spLocks noGrp="1"/>
          </p:cNvSpPr>
          <p:nvPr>
            <p:ph type="sldNum" idx="12"/>
          </p:nvPr>
        </p:nvSpPr>
        <p:spPr>
          <a:xfrm>
            <a:off x="17640000" y="9557027"/>
            <a:ext cx="648000" cy="648000"/>
          </a:xfrm>
          <a:prstGeom prst="rect">
            <a:avLst/>
          </a:prstGeom>
          <a:solidFill>
            <a:srgbClr val="3F3F3F"/>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1pPr>
            <a:lvl2pPr marL="0" marR="0" lvl="1"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2pPr>
            <a:lvl3pPr marL="0" marR="0" lvl="2"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3pPr>
            <a:lvl4pPr marL="0" marR="0" lvl="3"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4pPr>
            <a:lvl5pPr marL="0" marR="0" lvl="4"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5pPr>
            <a:lvl6pPr marL="0" marR="0" lvl="5"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6pPr>
            <a:lvl7pPr marL="0" marR="0" lvl="6"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7pPr>
            <a:lvl8pPr marL="0" marR="0" lvl="7"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8pPr>
            <a:lvl9pPr marL="0" marR="0" lvl="8"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922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rge Photo">
  <p:cSld name="Large Photo">
    <p:spTree>
      <p:nvGrpSpPr>
        <p:cNvPr id="1" name="Shape 47"/>
        <p:cNvGrpSpPr/>
        <p:nvPr/>
      </p:nvGrpSpPr>
      <p:grpSpPr>
        <a:xfrm>
          <a:off x="0" y="0"/>
          <a:ext cx="0" cy="0"/>
          <a:chOff x="0" y="0"/>
          <a:chExt cx="0" cy="0"/>
        </a:xfrm>
      </p:grpSpPr>
      <p:sp>
        <p:nvSpPr>
          <p:cNvPr id="48" name="Google Shape;48;p5"/>
          <p:cNvSpPr>
            <a:spLocks noGrp="1"/>
          </p:cNvSpPr>
          <p:nvPr>
            <p:ph type="pic" idx="2"/>
          </p:nvPr>
        </p:nvSpPr>
        <p:spPr>
          <a:xfrm>
            <a:off x="0" y="2"/>
            <a:ext cx="18288000" cy="9557025"/>
          </a:xfrm>
          <a:prstGeom prst="rect">
            <a:avLst/>
          </a:prstGeom>
          <a:solidFill>
            <a:srgbClr val="D8D8D8"/>
          </a:solidFill>
          <a:ln>
            <a:noFill/>
          </a:ln>
        </p:spPr>
      </p:sp>
      <p:sp>
        <p:nvSpPr>
          <p:cNvPr id="49" name="Google Shape;49;p5"/>
          <p:cNvSpPr txBox="1">
            <a:spLocks noGrp="1"/>
          </p:cNvSpPr>
          <p:nvPr>
            <p:ph type="body" idx="1"/>
          </p:nvPr>
        </p:nvSpPr>
        <p:spPr>
          <a:xfrm>
            <a:off x="9144000" y="8039101"/>
            <a:ext cx="8496000" cy="848849"/>
          </a:xfrm>
          <a:prstGeom prst="rect">
            <a:avLst/>
          </a:prstGeom>
          <a:solidFill>
            <a:schemeClr val="dk1"/>
          </a:solidFill>
          <a:ln>
            <a:noFill/>
          </a:ln>
        </p:spPr>
        <p:txBody>
          <a:bodyPr spcFirstLastPara="1" wrap="square" lIns="180000" tIns="180000" rIns="180000" bIns="180000" anchor="ctr" anchorCtr="0">
            <a:noAutofit/>
          </a:bodyPr>
          <a:lstStyle>
            <a:lvl1pPr marL="685800" lvl="0" indent="-342900" algn="r">
              <a:lnSpc>
                <a:spcPct val="90000"/>
              </a:lnSpc>
              <a:spcBef>
                <a:spcPts val="1500"/>
              </a:spcBef>
              <a:spcAft>
                <a:spcPts val="0"/>
              </a:spcAft>
              <a:buClr>
                <a:schemeClr val="lt1"/>
              </a:buClr>
              <a:buSzPts val="1800"/>
              <a:buNone/>
              <a:defRPr>
                <a:solidFill>
                  <a:schemeClr val="lt1"/>
                </a:solidFill>
              </a:defRPr>
            </a:lvl1pPr>
            <a:lvl2pPr marL="1371600" lvl="1" indent="-495300" algn="l">
              <a:lnSpc>
                <a:spcPct val="90000"/>
              </a:lnSpc>
              <a:spcBef>
                <a:spcPts val="750"/>
              </a:spcBef>
              <a:spcAft>
                <a:spcPts val="0"/>
              </a:spcAft>
              <a:buClr>
                <a:srgbClr val="3F3F3F"/>
              </a:buClr>
              <a:buSzPts val="1600"/>
              <a:buChar char="•"/>
              <a:defRPr>
                <a:solidFill>
                  <a:srgbClr val="3F3F3F"/>
                </a:solidFill>
              </a:defRPr>
            </a:lvl2pPr>
            <a:lvl3pPr marL="2057400" lvl="2" indent="-476250" algn="l">
              <a:lnSpc>
                <a:spcPct val="90000"/>
              </a:lnSpc>
              <a:spcBef>
                <a:spcPts val="750"/>
              </a:spcBef>
              <a:spcAft>
                <a:spcPts val="0"/>
              </a:spcAft>
              <a:buClr>
                <a:srgbClr val="3F3F3F"/>
              </a:buClr>
              <a:buSzPts val="1400"/>
              <a:buChar char="•"/>
              <a:defRPr>
                <a:solidFill>
                  <a:srgbClr val="3F3F3F"/>
                </a:solidFill>
              </a:defRPr>
            </a:lvl3pPr>
            <a:lvl4pPr marL="2743200" lvl="3" indent="-476250" algn="l">
              <a:lnSpc>
                <a:spcPct val="90000"/>
              </a:lnSpc>
              <a:spcBef>
                <a:spcPts val="750"/>
              </a:spcBef>
              <a:spcAft>
                <a:spcPts val="0"/>
              </a:spcAft>
              <a:buClr>
                <a:srgbClr val="3F3F3F"/>
              </a:buClr>
              <a:buSzPts val="1400"/>
              <a:buChar char="•"/>
              <a:defRPr>
                <a:solidFill>
                  <a:srgbClr val="3F3F3F"/>
                </a:solidFill>
              </a:defRPr>
            </a:lvl4pPr>
            <a:lvl5pPr marL="3429000" lvl="4" indent="-476250" algn="l">
              <a:lnSpc>
                <a:spcPct val="90000"/>
              </a:lnSpc>
              <a:spcBef>
                <a:spcPts val="750"/>
              </a:spcBef>
              <a:spcAft>
                <a:spcPts val="0"/>
              </a:spcAft>
              <a:buClr>
                <a:srgbClr val="3F3F3F"/>
              </a:buClr>
              <a:buSzPts val="1400"/>
              <a:buChar char="•"/>
              <a:defRPr>
                <a:solidFill>
                  <a:srgbClr val="3F3F3F"/>
                </a:solidFill>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50" name="Google Shape;50;p5"/>
          <p:cNvSpPr txBox="1">
            <a:spLocks noGrp="1"/>
          </p:cNvSpPr>
          <p:nvPr>
            <p:ph type="ftr" idx="11"/>
          </p:nvPr>
        </p:nvSpPr>
        <p:spPr>
          <a:xfrm>
            <a:off x="648000" y="9659730"/>
            <a:ext cx="8496000" cy="44259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
          <p:cNvSpPr txBox="1">
            <a:spLocks noGrp="1"/>
          </p:cNvSpPr>
          <p:nvPr>
            <p:ph type="sldNum" idx="12"/>
          </p:nvPr>
        </p:nvSpPr>
        <p:spPr>
          <a:xfrm>
            <a:off x="17640000" y="9557027"/>
            <a:ext cx="648000" cy="648000"/>
          </a:xfrm>
          <a:prstGeom prst="rect">
            <a:avLst/>
          </a:prstGeom>
          <a:solidFill>
            <a:srgbClr val="3F3F3F"/>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1pPr>
            <a:lvl2pPr marL="0" marR="0" lvl="1"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2pPr>
            <a:lvl3pPr marL="0" marR="0" lvl="2"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3pPr>
            <a:lvl4pPr marL="0" marR="0" lvl="3"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4pPr>
            <a:lvl5pPr marL="0" marR="0" lvl="4"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5pPr>
            <a:lvl6pPr marL="0" marR="0" lvl="5"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6pPr>
            <a:lvl7pPr marL="0" marR="0" lvl="6"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7pPr>
            <a:lvl8pPr marL="0" marR="0" lvl="7"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8pPr>
            <a:lvl9pPr marL="0" marR="0" lvl="8" indent="0" algn="ctr">
              <a:lnSpc>
                <a:spcPct val="100000"/>
              </a:lnSpc>
              <a:spcBef>
                <a:spcPts val="0"/>
              </a:spcBef>
              <a:spcAft>
                <a:spcPts val="0"/>
              </a:spcAft>
              <a:buClr>
                <a:srgbClr val="000000"/>
              </a:buClr>
              <a:buSzPts val="1200"/>
              <a:buFont typeface="Arial"/>
              <a:buNone/>
              <a:defRPr sz="1800" b="0" i="0" u="none" strike="noStrike" cap="none">
                <a:solidFill>
                  <a:schemeClr val="lt1"/>
                </a:solidFill>
                <a:latin typeface="Corbel"/>
                <a:ea typeface="Corbel"/>
                <a:cs typeface="Corbel"/>
                <a:sym typeface="Corbel"/>
              </a:defRPr>
            </a:lvl9pPr>
          </a:lstStyle>
          <a:p>
            <a:fld id="{00000000-1234-1234-1234-123412341234}" type="slidenum">
              <a:rPr lang="en-US" smtClean="0"/>
              <a:pPr/>
              <a:t>‹#›</a:t>
            </a:fld>
            <a:endParaRPr lang="en-US"/>
          </a:p>
        </p:txBody>
      </p:sp>
      <p:sp>
        <p:nvSpPr>
          <p:cNvPr id="52" name="Google Shape;52;p5"/>
          <p:cNvSpPr txBox="1">
            <a:spLocks noGrp="1"/>
          </p:cNvSpPr>
          <p:nvPr>
            <p:ph type="title"/>
          </p:nvPr>
        </p:nvSpPr>
        <p:spPr>
          <a:xfrm>
            <a:off x="648000" y="648000"/>
            <a:ext cx="16992000" cy="648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52341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hyperlink" Target="https://bit.ly/AiCall" TargetMode="Externa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58760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547163" y="2173307"/>
            <a:ext cx="15394204" cy="7976833"/>
          </a:xfrm>
          <a:custGeom>
            <a:avLst/>
            <a:gdLst/>
            <a:ahLst/>
            <a:cxnLst/>
            <a:rect l="l" t="t" r="r" b="b"/>
            <a:pathLst>
              <a:path w="15394204" h="7976833">
                <a:moveTo>
                  <a:pt x="0" y="0"/>
                </a:moveTo>
                <a:lnTo>
                  <a:pt x="15394204" y="0"/>
                </a:lnTo>
                <a:lnTo>
                  <a:pt x="15394204" y="7976832"/>
                </a:lnTo>
                <a:lnTo>
                  <a:pt x="0" y="7976832"/>
                </a:lnTo>
                <a:lnTo>
                  <a:pt x="0" y="0"/>
                </a:lnTo>
                <a:close/>
              </a:path>
            </a:pathLst>
          </a:custGeom>
          <a:blipFill>
            <a:blip r:embed="rId2"/>
            <a:stretch>
              <a:fillRect/>
            </a:stretch>
          </a:blipFill>
        </p:spPr>
      </p:sp>
      <p:sp>
        <p:nvSpPr>
          <p:cNvPr id="3" name="TextBox 3"/>
          <p:cNvSpPr txBox="1"/>
          <p:nvPr/>
        </p:nvSpPr>
        <p:spPr>
          <a:xfrm>
            <a:off x="1547164" y="722458"/>
            <a:ext cx="13686774" cy="1256754"/>
          </a:xfrm>
          <a:prstGeom prst="rect">
            <a:avLst/>
          </a:prstGeom>
        </p:spPr>
        <p:txBody>
          <a:bodyPr wrap="square" lIns="0" tIns="0" rIns="0" bIns="0" rtlCol="0" anchor="t">
            <a:spAutoFit/>
          </a:bodyPr>
          <a:lstStyle/>
          <a:p>
            <a:pPr algn="ctr">
              <a:lnSpc>
                <a:spcPts val="9799"/>
              </a:lnSpc>
            </a:pPr>
            <a:r>
              <a:rPr lang="en-US" sz="6999" dirty="0">
                <a:solidFill>
                  <a:srgbClr val="000000"/>
                </a:solidFill>
                <a:latin typeface="Open Sauce Bold"/>
              </a:rPr>
              <a:t>PRACTICAL:  STEP BY STEP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2447411" y="0"/>
            <a:ext cx="13766692" cy="10015269"/>
          </a:xfrm>
          <a:custGeom>
            <a:avLst/>
            <a:gdLst/>
            <a:ahLst/>
            <a:cxnLst/>
            <a:rect l="l" t="t" r="r" b="b"/>
            <a:pathLst>
              <a:path w="13766692" h="10015269">
                <a:moveTo>
                  <a:pt x="0" y="0"/>
                </a:moveTo>
                <a:lnTo>
                  <a:pt x="13766692" y="0"/>
                </a:lnTo>
                <a:lnTo>
                  <a:pt x="13766692" y="10015269"/>
                </a:lnTo>
                <a:lnTo>
                  <a:pt x="0" y="10015269"/>
                </a:lnTo>
                <a:lnTo>
                  <a:pt x="0" y="0"/>
                </a:lnTo>
                <a:close/>
              </a:path>
            </a:pathLst>
          </a:custGeom>
          <a:blipFill>
            <a:blip r:embed="rId2"/>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450189" y="4394033"/>
            <a:ext cx="15008957" cy="4864267"/>
          </a:xfrm>
          <a:custGeom>
            <a:avLst/>
            <a:gdLst/>
            <a:ahLst/>
            <a:cxnLst/>
            <a:rect l="l" t="t" r="r" b="b"/>
            <a:pathLst>
              <a:path w="15008957" h="4864267">
                <a:moveTo>
                  <a:pt x="0" y="0"/>
                </a:moveTo>
                <a:lnTo>
                  <a:pt x="15008957" y="0"/>
                </a:lnTo>
                <a:lnTo>
                  <a:pt x="15008957" y="4864267"/>
                </a:lnTo>
                <a:lnTo>
                  <a:pt x="0" y="4864267"/>
                </a:lnTo>
                <a:lnTo>
                  <a:pt x="0" y="0"/>
                </a:lnTo>
                <a:close/>
              </a:path>
            </a:pathLst>
          </a:custGeom>
          <a:blipFill>
            <a:blip r:embed="rId2"/>
            <a:stretch>
              <a:fillRect t="-4613" b="-4613"/>
            </a:stretch>
          </a:blipFill>
        </p:spPr>
      </p:sp>
      <p:sp>
        <p:nvSpPr>
          <p:cNvPr id="3" name="TextBox 3"/>
          <p:cNvSpPr txBox="1"/>
          <p:nvPr/>
        </p:nvSpPr>
        <p:spPr>
          <a:xfrm>
            <a:off x="755624" y="549566"/>
            <a:ext cx="16776753" cy="1137171"/>
          </a:xfrm>
          <a:prstGeom prst="rect">
            <a:avLst/>
          </a:prstGeom>
        </p:spPr>
        <p:txBody>
          <a:bodyPr lIns="0" tIns="0" rIns="0" bIns="0" rtlCol="0" anchor="t">
            <a:spAutoFit/>
          </a:bodyPr>
          <a:lstStyle/>
          <a:p>
            <a:pPr>
              <a:lnSpc>
                <a:spcPts val="9799"/>
              </a:lnSpc>
            </a:pPr>
            <a:r>
              <a:rPr lang="en-US" sz="6600" dirty="0">
                <a:solidFill>
                  <a:srgbClr val="000000"/>
                </a:solidFill>
                <a:latin typeface="Open Sauce Bold"/>
              </a:rPr>
              <a:t>LEARN SOMETHING NEW: LANGUAGE</a:t>
            </a:r>
          </a:p>
        </p:txBody>
      </p:sp>
      <p:sp>
        <p:nvSpPr>
          <p:cNvPr id="4" name="TextBox 4"/>
          <p:cNvSpPr txBox="1"/>
          <p:nvPr/>
        </p:nvSpPr>
        <p:spPr>
          <a:xfrm>
            <a:off x="755624" y="2294824"/>
            <a:ext cx="16776753" cy="1569049"/>
          </a:xfrm>
          <a:prstGeom prst="rect">
            <a:avLst/>
          </a:prstGeom>
        </p:spPr>
        <p:txBody>
          <a:bodyPr lIns="0" tIns="0" rIns="0" bIns="0" rtlCol="0" anchor="t">
            <a:spAutoFit/>
          </a:bodyPr>
          <a:lstStyle/>
          <a:p>
            <a:pPr algn="ctr">
              <a:lnSpc>
                <a:spcPts val="3921"/>
              </a:lnSpc>
              <a:spcBef>
                <a:spcPct val="0"/>
              </a:spcBef>
            </a:pPr>
            <a:r>
              <a:rPr lang="en-US" sz="3439" spc="-247">
                <a:solidFill>
                  <a:srgbClr val="000000"/>
                </a:solidFill>
                <a:latin typeface="Arial"/>
              </a:rPr>
              <a:t>“You are my Spanish teacher Pedro from now on I want you to help me practice Spanish by testing my current level and then having realistic conversations with me. Correct me when I answer incorrectly and teach me new vocabulary and useful sentences. Ok Pedro I'm ready lets get started”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4"/>
          <p:cNvSpPr txBox="1">
            <a:spLocks noGrp="1"/>
          </p:cNvSpPr>
          <p:nvPr>
            <p:ph type="sldNum" idx="12"/>
          </p:nvPr>
        </p:nvSpPr>
        <p:spPr>
          <a:xfrm>
            <a:off x="17640000" y="9557027"/>
            <a:ext cx="648000" cy="648000"/>
          </a:xfrm>
          <a:prstGeom prst="rect">
            <a:avLst/>
          </a:prstGeom>
          <a:solidFill>
            <a:srgbClr val="3F3F3F"/>
          </a:solidFill>
          <a:ln>
            <a:noFill/>
          </a:ln>
        </p:spPr>
        <p:txBody>
          <a:bodyPr spcFirstLastPara="1" vert="horz" wrap="square" lIns="0" tIns="0" rIns="0" bIns="0" rtlCol="0" anchor="ctr" anchorCtr="0">
            <a:noAutofit/>
          </a:bodyPr>
          <a:lstStyle/>
          <a:p>
            <a:fld id="{00000000-1234-1234-1234-123412341234}" type="slidenum">
              <a:rPr lang="en-US"/>
              <a:pPr/>
              <a:t>13</a:t>
            </a:fld>
            <a:endParaRPr/>
          </a:p>
        </p:txBody>
      </p:sp>
      <p:sp>
        <p:nvSpPr>
          <p:cNvPr id="407" name="Google Shape;407;p44"/>
          <p:cNvSpPr txBox="1">
            <a:spLocks noGrp="1"/>
          </p:cNvSpPr>
          <p:nvPr>
            <p:ph type="ftr" idx="11"/>
          </p:nvPr>
        </p:nvSpPr>
        <p:spPr>
          <a:xfrm>
            <a:off x="648000" y="9659730"/>
            <a:ext cx="8496000" cy="442800"/>
          </a:xfrm>
          <a:prstGeom prst="rect">
            <a:avLst/>
          </a:prstGeom>
          <a:noFill/>
          <a:ln>
            <a:noFill/>
          </a:ln>
        </p:spPr>
        <p:txBody>
          <a:bodyPr spcFirstLastPara="1" vert="horz" wrap="square" lIns="0" tIns="0" rIns="0" bIns="0" rtlCol="0" anchor="ctr" anchorCtr="0">
            <a:noAutofit/>
          </a:bodyPr>
          <a:lstStyle/>
          <a:p>
            <a:r>
              <a:rPr lang="en-US"/>
              <a:t>copyright 2022 Prosper In All Things</a:t>
            </a:r>
            <a:endParaRPr/>
          </a:p>
        </p:txBody>
      </p:sp>
      <p:sp>
        <p:nvSpPr>
          <p:cNvPr id="408" name="Google Shape;408;p44"/>
          <p:cNvSpPr txBox="1">
            <a:spLocks noGrp="1"/>
          </p:cNvSpPr>
          <p:nvPr>
            <p:ph type="body" idx="1"/>
          </p:nvPr>
        </p:nvSpPr>
        <p:spPr>
          <a:xfrm>
            <a:off x="313313" y="4283966"/>
            <a:ext cx="8830800" cy="3271500"/>
          </a:xfrm>
          <a:prstGeom prst="rect">
            <a:avLst/>
          </a:prstGeom>
          <a:solidFill>
            <a:srgbClr val="0C0C0C"/>
          </a:solidFill>
          <a:ln>
            <a:noFill/>
          </a:ln>
        </p:spPr>
        <p:txBody>
          <a:bodyPr spcFirstLastPara="1" vert="horz" wrap="square" lIns="270000" tIns="270000" rIns="270000" bIns="270000" rtlCol="0" anchor="ctr" anchorCtr="0">
            <a:noAutofit/>
          </a:bodyPr>
          <a:lstStyle/>
          <a:p>
            <a:pPr indent="0" algn="l">
              <a:spcBef>
                <a:spcPts val="0"/>
              </a:spcBef>
            </a:pPr>
            <a:r>
              <a:rPr lang="en-US" sz="6600"/>
              <a:t>STEP TWO:  </a:t>
            </a:r>
            <a:br>
              <a:rPr lang="en-US" sz="6600"/>
            </a:br>
            <a:r>
              <a:rPr lang="en-US" sz="6600"/>
              <a:t>Prompts</a:t>
            </a:r>
            <a:endParaRPr sz="6600"/>
          </a:p>
        </p:txBody>
      </p:sp>
      <p:pic>
        <p:nvPicPr>
          <p:cNvPr id="409" name="Google Shape;409;p44"/>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410" name="Google Shape;410;p44"/>
          <p:cNvSpPr txBox="1"/>
          <p:nvPr/>
        </p:nvSpPr>
        <p:spPr>
          <a:xfrm>
            <a:off x="313313" y="621390"/>
            <a:ext cx="9783488" cy="877103"/>
          </a:xfrm>
          <a:prstGeom prst="rect">
            <a:avLst/>
          </a:prstGeom>
          <a:solidFill>
            <a:schemeClr val="dk1"/>
          </a:solidFill>
          <a:ln>
            <a:noFill/>
          </a:ln>
        </p:spPr>
        <p:txBody>
          <a:bodyPr spcFirstLastPara="1" wrap="square" lIns="137138" tIns="68550" rIns="137138" bIns="68550" anchor="t" anchorCtr="0">
            <a:spAutoFit/>
          </a:bodyPr>
          <a:lstStyle/>
          <a:p>
            <a:r>
              <a:rPr lang="en-US" sz="4800" b="1">
                <a:solidFill>
                  <a:srgbClr val="169E16"/>
                </a:solidFill>
                <a:latin typeface="Arial"/>
                <a:ea typeface="Arial"/>
                <a:cs typeface="Arial"/>
                <a:sym typeface="Arial"/>
              </a:rPr>
              <a:t>PROMPT:  BRAINSTORM IDEAS</a:t>
            </a:r>
            <a:endParaRPr sz="4800" b="1">
              <a:solidFill>
                <a:srgbClr val="169E16"/>
              </a:solidFill>
              <a:latin typeface="Arial"/>
              <a:ea typeface="Arial"/>
              <a:cs typeface="Arial"/>
              <a:sym typeface="Arial"/>
            </a:endParaRPr>
          </a:p>
        </p:txBody>
      </p:sp>
      <p:sp>
        <p:nvSpPr>
          <p:cNvPr id="411" name="Google Shape;411;p44"/>
          <p:cNvSpPr txBox="1"/>
          <p:nvPr/>
        </p:nvSpPr>
        <p:spPr>
          <a:xfrm>
            <a:off x="313313" y="1543992"/>
            <a:ext cx="11010600" cy="692437"/>
          </a:xfrm>
          <a:prstGeom prst="rect">
            <a:avLst/>
          </a:prstGeom>
          <a:noFill/>
          <a:ln>
            <a:noFill/>
          </a:ln>
        </p:spPr>
        <p:txBody>
          <a:bodyPr spcFirstLastPara="1" wrap="square" lIns="137138" tIns="68550" rIns="137138" bIns="68550" anchor="t" anchorCtr="0">
            <a:spAutoFit/>
          </a:bodyPr>
          <a:lstStyle/>
          <a:p>
            <a:endParaRPr sz="3600">
              <a:solidFill>
                <a:srgbClr val="000000"/>
              </a:solidFill>
              <a:latin typeface="Arial"/>
              <a:ea typeface="Arial"/>
              <a:cs typeface="Arial"/>
              <a:sym typeface="Arial"/>
            </a:endParaRPr>
          </a:p>
        </p:txBody>
      </p:sp>
      <p:sp>
        <p:nvSpPr>
          <p:cNvPr id="412" name="Google Shape;412;p44"/>
          <p:cNvSpPr txBox="1"/>
          <p:nvPr/>
        </p:nvSpPr>
        <p:spPr>
          <a:xfrm>
            <a:off x="256463" y="1636325"/>
            <a:ext cx="10582988" cy="2262097"/>
          </a:xfrm>
          <a:prstGeom prst="rect">
            <a:avLst/>
          </a:prstGeom>
          <a:noFill/>
          <a:ln>
            <a:noFill/>
          </a:ln>
        </p:spPr>
        <p:txBody>
          <a:bodyPr spcFirstLastPara="1" wrap="square" lIns="137138" tIns="68550" rIns="137138" bIns="68550" anchor="t" anchorCtr="0">
            <a:spAutoFit/>
          </a:bodyPr>
          <a:lstStyle/>
          <a:p>
            <a:r>
              <a:rPr lang="en-US" sz="3000">
                <a:solidFill>
                  <a:srgbClr val="000000"/>
                </a:solidFill>
                <a:latin typeface="Arial"/>
                <a:ea typeface="Arial"/>
                <a:cs typeface="Arial"/>
                <a:sym typeface="Arial"/>
              </a:rPr>
              <a:t>“Give me (#) (ideas, suggestions, topics, titles) for ( ______)</a:t>
            </a:r>
            <a:endParaRPr sz="2700"/>
          </a:p>
          <a:p>
            <a:r>
              <a:rPr lang="en-US" sz="3000">
                <a:solidFill>
                  <a:srgbClr val="000000"/>
                </a:solidFill>
                <a:latin typeface="Arial"/>
                <a:ea typeface="Arial"/>
                <a:cs typeface="Arial"/>
                <a:sym typeface="Arial"/>
              </a:rPr>
              <a:t/>
            </a:r>
            <a:br>
              <a:rPr lang="en-US" sz="3000">
                <a:solidFill>
                  <a:srgbClr val="000000"/>
                </a:solidFill>
                <a:latin typeface="Arial"/>
                <a:ea typeface="Arial"/>
                <a:cs typeface="Arial"/>
                <a:sym typeface="Arial"/>
              </a:rPr>
            </a:br>
            <a:r>
              <a:rPr lang="en-US" sz="4200" b="1">
                <a:solidFill>
                  <a:srgbClr val="00B050"/>
                </a:solidFill>
                <a:latin typeface="Arial"/>
                <a:ea typeface="Arial"/>
                <a:cs typeface="Arial"/>
                <a:sym typeface="Arial"/>
              </a:rPr>
              <a:t>TIP -</a:t>
            </a:r>
            <a:r>
              <a:rPr lang="en-US" sz="3000">
                <a:solidFill>
                  <a:srgbClr val="000000"/>
                </a:solidFill>
                <a:latin typeface="Arial"/>
                <a:ea typeface="Arial"/>
                <a:cs typeface="Arial"/>
                <a:sym typeface="Arial"/>
              </a:rPr>
              <a:t>  </a:t>
            </a:r>
            <a:r>
              <a:rPr lang="en-US" sz="3600">
                <a:solidFill>
                  <a:srgbClr val="000000"/>
                </a:solidFill>
                <a:latin typeface="Arial"/>
                <a:ea typeface="Arial"/>
                <a:cs typeface="Arial"/>
                <a:sym typeface="Arial"/>
              </a:rPr>
              <a:t>Give as many details as possible, what you do, who it is for, etc.</a:t>
            </a:r>
            <a:endParaRPr sz="3000">
              <a:solidFill>
                <a:srgbClr val="000000"/>
              </a:solidFill>
              <a:latin typeface="Arial"/>
              <a:ea typeface="Arial"/>
              <a:cs typeface="Arial"/>
              <a:sym typeface="Arial"/>
            </a:endParaRPr>
          </a:p>
        </p:txBody>
      </p:sp>
      <p:sp>
        <p:nvSpPr>
          <p:cNvPr id="413" name="Google Shape;413;p44"/>
          <p:cNvSpPr/>
          <p:nvPr/>
        </p:nvSpPr>
        <p:spPr>
          <a:xfrm>
            <a:off x="313313" y="4323929"/>
            <a:ext cx="10839300" cy="2723823"/>
          </a:xfrm>
          <a:prstGeom prst="rect">
            <a:avLst/>
          </a:prstGeom>
          <a:noFill/>
          <a:ln>
            <a:noFill/>
          </a:ln>
        </p:spPr>
        <p:txBody>
          <a:bodyPr spcFirstLastPara="1" wrap="square" lIns="137138" tIns="68550" rIns="137138" bIns="68550" anchor="t" anchorCtr="0">
            <a:noAutofit/>
          </a:bodyPr>
          <a:lstStyle/>
          <a:p>
            <a:r>
              <a:rPr lang="en-US" sz="3300">
                <a:solidFill>
                  <a:srgbClr val="343541"/>
                </a:solidFill>
                <a:latin typeface="Arial"/>
                <a:ea typeface="Arial"/>
                <a:cs typeface="Arial"/>
                <a:sym typeface="Arial"/>
              </a:rPr>
              <a:t>“This is my coaching program headline and sub-headline on my website "Restore Your Health &amp; Peace of Mind After Medical Trauma Wholistic Coaching For Christian Women " </a:t>
            </a:r>
            <a:r>
              <a:rPr lang="en-US" sz="3300" b="1">
                <a:solidFill>
                  <a:srgbClr val="343541"/>
                </a:solidFill>
                <a:latin typeface="Arial"/>
                <a:ea typeface="Arial"/>
                <a:cs typeface="Arial"/>
                <a:sym typeface="Arial"/>
              </a:rPr>
              <a:t>Give me 5 suggestions for a great lead magnet freebie</a:t>
            </a:r>
            <a:r>
              <a:rPr lang="en-US" sz="3600">
                <a:solidFill>
                  <a:srgbClr val="343541"/>
                </a:solidFill>
                <a:latin typeface="Arial"/>
                <a:ea typeface="Arial"/>
                <a:cs typeface="Arial"/>
                <a:sym typeface="Arial"/>
              </a:rPr>
              <a:t>”</a:t>
            </a:r>
            <a:endParaRPr sz="3600">
              <a:solidFill>
                <a:srgbClr val="000000"/>
              </a:solidFill>
              <a:latin typeface="Arial"/>
              <a:ea typeface="Arial"/>
              <a:cs typeface="Arial"/>
              <a:sym typeface="Arial"/>
            </a:endParaRPr>
          </a:p>
        </p:txBody>
      </p:sp>
      <p:sp>
        <p:nvSpPr>
          <p:cNvPr id="414" name="Google Shape;414;p44"/>
          <p:cNvSpPr/>
          <p:nvPr/>
        </p:nvSpPr>
        <p:spPr>
          <a:xfrm>
            <a:off x="648001" y="7473200"/>
            <a:ext cx="8647283" cy="1384995"/>
          </a:xfrm>
          <a:prstGeom prst="rect">
            <a:avLst/>
          </a:prstGeom>
          <a:solidFill>
            <a:srgbClr val="169E16"/>
          </a:solidFill>
          <a:ln>
            <a:noFill/>
          </a:ln>
        </p:spPr>
        <p:txBody>
          <a:bodyPr spcFirstLastPara="1" wrap="square" lIns="137138" tIns="68550" rIns="137138" bIns="68550" anchor="t" anchorCtr="0">
            <a:noAutofit/>
          </a:bodyPr>
          <a:lstStyle/>
          <a:p>
            <a:pPr algn="ctr"/>
            <a:r>
              <a:rPr lang="en-US" sz="8100" b="1">
                <a:solidFill>
                  <a:srgbClr val="DCF3C4"/>
                </a:solidFill>
                <a:latin typeface="Arial"/>
                <a:ea typeface="Arial"/>
                <a:cs typeface="Arial"/>
                <a:sym typeface="Arial"/>
              </a:rPr>
              <a:t>REAL EXAMPLE</a:t>
            </a:r>
            <a:endParaRPr sz="8100" b="1">
              <a:solidFill>
                <a:srgbClr val="DCF3C4"/>
              </a:solidFill>
              <a:latin typeface="Arial"/>
              <a:ea typeface="Arial"/>
              <a:cs typeface="Arial"/>
              <a:sym typeface="Arial"/>
            </a:endParaRPr>
          </a:p>
        </p:txBody>
      </p:sp>
      <p:pic>
        <p:nvPicPr>
          <p:cNvPr id="415" name="Google Shape;415;p44"/>
          <p:cNvPicPr preferRelativeResize="0"/>
          <p:nvPr/>
        </p:nvPicPr>
        <p:blipFill rotWithShape="1">
          <a:blip r:embed="rId4">
            <a:alphaModFix/>
          </a:blip>
          <a:srcRect/>
          <a:stretch/>
        </p:blipFill>
        <p:spPr>
          <a:xfrm>
            <a:off x="9172771" y="8020367"/>
            <a:ext cx="2647220" cy="1680327"/>
          </a:xfrm>
          <a:prstGeom prst="rect">
            <a:avLst/>
          </a:prstGeom>
          <a:noFill/>
          <a:ln>
            <a:noFill/>
          </a:ln>
        </p:spPr>
      </p:pic>
    </p:spTree>
    <p:extLst>
      <p:ext uri="{BB962C8B-B14F-4D97-AF65-F5344CB8AC3E}">
        <p14:creationId xmlns:p14="http://schemas.microsoft.com/office/powerpoint/2010/main" val="131533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5"/>
          <p:cNvSpPr txBox="1">
            <a:spLocks noGrp="1"/>
          </p:cNvSpPr>
          <p:nvPr>
            <p:ph type="sldNum" idx="12"/>
          </p:nvPr>
        </p:nvSpPr>
        <p:spPr>
          <a:xfrm>
            <a:off x="17640000" y="9557027"/>
            <a:ext cx="648000" cy="648000"/>
          </a:xfrm>
          <a:prstGeom prst="rect">
            <a:avLst/>
          </a:prstGeom>
          <a:solidFill>
            <a:srgbClr val="3F3F3F"/>
          </a:solidFill>
          <a:ln>
            <a:noFill/>
          </a:ln>
        </p:spPr>
        <p:txBody>
          <a:bodyPr spcFirstLastPara="1" vert="horz" wrap="square" lIns="0" tIns="0" rIns="0" bIns="0" rtlCol="0" anchor="ctr" anchorCtr="0">
            <a:noAutofit/>
          </a:bodyPr>
          <a:lstStyle/>
          <a:p>
            <a:fld id="{00000000-1234-1234-1234-123412341234}" type="slidenum">
              <a:rPr lang="en-US"/>
              <a:pPr/>
              <a:t>14</a:t>
            </a:fld>
            <a:endParaRPr/>
          </a:p>
        </p:txBody>
      </p:sp>
      <p:sp>
        <p:nvSpPr>
          <p:cNvPr id="421" name="Google Shape;421;p45"/>
          <p:cNvSpPr txBox="1">
            <a:spLocks noGrp="1"/>
          </p:cNvSpPr>
          <p:nvPr>
            <p:ph type="ftr" idx="11"/>
          </p:nvPr>
        </p:nvSpPr>
        <p:spPr>
          <a:xfrm>
            <a:off x="648000" y="9659730"/>
            <a:ext cx="8496000" cy="442800"/>
          </a:xfrm>
          <a:prstGeom prst="rect">
            <a:avLst/>
          </a:prstGeom>
          <a:noFill/>
          <a:ln>
            <a:noFill/>
          </a:ln>
        </p:spPr>
        <p:txBody>
          <a:bodyPr spcFirstLastPara="1" vert="horz" wrap="square" lIns="0" tIns="0" rIns="0" bIns="0" rtlCol="0" anchor="ctr" anchorCtr="0">
            <a:noAutofit/>
          </a:bodyPr>
          <a:lstStyle/>
          <a:p>
            <a:r>
              <a:rPr lang="en-US"/>
              <a:t>copyright 2022 Prosper In All Things</a:t>
            </a:r>
            <a:endParaRPr/>
          </a:p>
        </p:txBody>
      </p:sp>
      <p:sp>
        <p:nvSpPr>
          <p:cNvPr id="422" name="Google Shape;422;p45"/>
          <p:cNvSpPr txBox="1">
            <a:spLocks noGrp="1"/>
          </p:cNvSpPr>
          <p:nvPr>
            <p:ph type="body" idx="1"/>
          </p:nvPr>
        </p:nvSpPr>
        <p:spPr>
          <a:xfrm>
            <a:off x="313313" y="4283966"/>
            <a:ext cx="8830800" cy="3271500"/>
          </a:xfrm>
          <a:prstGeom prst="rect">
            <a:avLst/>
          </a:prstGeom>
          <a:solidFill>
            <a:srgbClr val="0C0C0C"/>
          </a:solidFill>
          <a:ln>
            <a:noFill/>
          </a:ln>
        </p:spPr>
        <p:txBody>
          <a:bodyPr spcFirstLastPara="1" vert="horz" wrap="square" lIns="270000" tIns="270000" rIns="270000" bIns="270000" rtlCol="0" anchor="ctr" anchorCtr="0">
            <a:noAutofit/>
          </a:bodyPr>
          <a:lstStyle/>
          <a:p>
            <a:pPr indent="0" algn="l">
              <a:spcBef>
                <a:spcPts val="0"/>
              </a:spcBef>
            </a:pPr>
            <a:r>
              <a:rPr lang="en-US" sz="6600"/>
              <a:t>STEP TWO:  </a:t>
            </a:r>
            <a:br>
              <a:rPr lang="en-US" sz="6600"/>
            </a:br>
            <a:r>
              <a:rPr lang="en-US" sz="6600"/>
              <a:t>Prompts</a:t>
            </a:r>
            <a:endParaRPr sz="6600"/>
          </a:p>
        </p:txBody>
      </p:sp>
      <p:pic>
        <p:nvPicPr>
          <p:cNvPr id="423" name="Google Shape;423;p45"/>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424" name="Google Shape;424;p45"/>
          <p:cNvPicPr preferRelativeResize="0"/>
          <p:nvPr/>
        </p:nvPicPr>
        <p:blipFill rotWithShape="1">
          <a:blip r:embed="rId4">
            <a:alphaModFix/>
          </a:blip>
          <a:srcRect/>
          <a:stretch/>
        </p:blipFill>
        <p:spPr>
          <a:xfrm>
            <a:off x="313311" y="895351"/>
            <a:ext cx="13116939" cy="8424482"/>
          </a:xfrm>
          <a:prstGeom prst="rect">
            <a:avLst/>
          </a:prstGeom>
          <a:solidFill>
            <a:schemeClr val="lt1"/>
          </a:solidFill>
          <a:ln>
            <a:noFill/>
          </a:ln>
        </p:spPr>
      </p:pic>
    </p:spTree>
    <p:extLst>
      <p:ext uri="{BB962C8B-B14F-4D97-AF65-F5344CB8AC3E}">
        <p14:creationId xmlns:p14="http://schemas.microsoft.com/office/powerpoint/2010/main" val="2711652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6"/>
          <p:cNvSpPr txBox="1">
            <a:spLocks noGrp="1"/>
          </p:cNvSpPr>
          <p:nvPr>
            <p:ph type="sldNum" idx="12"/>
          </p:nvPr>
        </p:nvSpPr>
        <p:spPr>
          <a:xfrm>
            <a:off x="17640000" y="9557027"/>
            <a:ext cx="648000" cy="648000"/>
          </a:xfrm>
          <a:prstGeom prst="rect">
            <a:avLst/>
          </a:prstGeom>
          <a:solidFill>
            <a:srgbClr val="3F3F3F"/>
          </a:solidFill>
          <a:ln>
            <a:noFill/>
          </a:ln>
        </p:spPr>
        <p:txBody>
          <a:bodyPr spcFirstLastPara="1" vert="horz" wrap="square" lIns="0" tIns="0" rIns="0" bIns="0" rtlCol="0" anchor="ctr" anchorCtr="0">
            <a:noAutofit/>
          </a:bodyPr>
          <a:lstStyle/>
          <a:p>
            <a:fld id="{00000000-1234-1234-1234-123412341234}" type="slidenum">
              <a:rPr lang="en-US"/>
              <a:pPr/>
              <a:t>15</a:t>
            </a:fld>
            <a:endParaRPr/>
          </a:p>
        </p:txBody>
      </p:sp>
      <p:sp>
        <p:nvSpPr>
          <p:cNvPr id="430" name="Google Shape;430;p46"/>
          <p:cNvSpPr txBox="1">
            <a:spLocks noGrp="1"/>
          </p:cNvSpPr>
          <p:nvPr>
            <p:ph type="ftr" idx="11"/>
          </p:nvPr>
        </p:nvSpPr>
        <p:spPr>
          <a:xfrm>
            <a:off x="648000" y="9659730"/>
            <a:ext cx="8496000" cy="442800"/>
          </a:xfrm>
          <a:prstGeom prst="rect">
            <a:avLst/>
          </a:prstGeom>
          <a:noFill/>
          <a:ln>
            <a:noFill/>
          </a:ln>
        </p:spPr>
        <p:txBody>
          <a:bodyPr spcFirstLastPara="1" vert="horz" wrap="square" lIns="0" tIns="0" rIns="0" bIns="0" rtlCol="0" anchor="ctr" anchorCtr="0">
            <a:noAutofit/>
          </a:bodyPr>
          <a:lstStyle/>
          <a:p>
            <a:r>
              <a:rPr lang="en-US"/>
              <a:t>copyright 2022 Prosper In All Things</a:t>
            </a:r>
            <a:endParaRPr/>
          </a:p>
        </p:txBody>
      </p:sp>
      <p:sp>
        <p:nvSpPr>
          <p:cNvPr id="431" name="Google Shape;431;p46"/>
          <p:cNvSpPr txBox="1">
            <a:spLocks noGrp="1"/>
          </p:cNvSpPr>
          <p:nvPr>
            <p:ph type="body" idx="1"/>
          </p:nvPr>
        </p:nvSpPr>
        <p:spPr>
          <a:xfrm>
            <a:off x="313313" y="4283966"/>
            <a:ext cx="8830800" cy="3271500"/>
          </a:xfrm>
          <a:prstGeom prst="rect">
            <a:avLst/>
          </a:prstGeom>
          <a:solidFill>
            <a:srgbClr val="0C0C0C"/>
          </a:solidFill>
          <a:ln>
            <a:noFill/>
          </a:ln>
        </p:spPr>
        <p:txBody>
          <a:bodyPr spcFirstLastPara="1" vert="horz" wrap="square" lIns="270000" tIns="270000" rIns="270000" bIns="270000" rtlCol="0" anchor="ctr" anchorCtr="0">
            <a:noAutofit/>
          </a:bodyPr>
          <a:lstStyle/>
          <a:p>
            <a:pPr indent="0" algn="l">
              <a:spcBef>
                <a:spcPts val="0"/>
              </a:spcBef>
            </a:pPr>
            <a:r>
              <a:rPr lang="en-US" sz="6600"/>
              <a:t>STEP TWO:  </a:t>
            </a:r>
            <a:br>
              <a:rPr lang="en-US" sz="6600"/>
            </a:br>
            <a:r>
              <a:rPr lang="en-US" sz="6600"/>
              <a:t>Prompts</a:t>
            </a:r>
            <a:endParaRPr sz="6600"/>
          </a:p>
        </p:txBody>
      </p:sp>
      <p:pic>
        <p:nvPicPr>
          <p:cNvPr id="432" name="Google Shape;432;p46"/>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433" name="Google Shape;433;p46"/>
          <p:cNvSpPr txBox="1"/>
          <p:nvPr/>
        </p:nvSpPr>
        <p:spPr>
          <a:xfrm>
            <a:off x="161213" y="262657"/>
            <a:ext cx="10582988" cy="1338767"/>
          </a:xfrm>
          <a:prstGeom prst="rect">
            <a:avLst/>
          </a:prstGeom>
          <a:solidFill>
            <a:schemeClr val="dk1"/>
          </a:solidFill>
          <a:ln>
            <a:noFill/>
          </a:ln>
        </p:spPr>
        <p:txBody>
          <a:bodyPr spcFirstLastPara="1" wrap="square" lIns="137138" tIns="68550" rIns="137138" bIns="68550" anchor="t" anchorCtr="0">
            <a:spAutoFit/>
          </a:bodyPr>
          <a:lstStyle/>
          <a:p>
            <a:r>
              <a:rPr lang="en-US" sz="4200" b="1">
                <a:solidFill>
                  <a:srgbClr val="00B050"/>
                </a:solidFill>
                <a:latin typeface="Arial"/>
                <a:ea typeface="Arial"/>
                <a:cs typeface="Arial"/>
                <a:sym typeface="Arial"/>
              </a:rPr>
              <a:t>TIP -</a:t>
            </a:r>
            <a:r>
              <a:rPr lang="en-US" sz="3000">
                <a:solidFill>
                  <a:srgbClr val="000000"/>
                </a:solidFill>
                <a:latin typeface="Arial"/>
                <a:ea typeface="Arial"/>
                <a:cs typeface="Arial"/>
                <a:sym typeface="Arial"/>
              </a:rPr>
              <a:t>  </a:t>
            </a:r>
            <a:r>
              <a:rPr lang="en-US" sz="3600">
                <a:solidFill>
                  <a:srgbClr val="169E16"/>
                </a:solidFill>
                <a:latin typeface="Arial"/>
                <a:ea typeface="Arial"/>
                <a:cs typeface="Arial"/>
                <a:sym typeface="Arial"/>
              </a:rPr>
              <a:t>Expand Upon Previous Answer</a:t>
            </a:r>
            <a:br>
              <a:rPr lang="en-US" sz="3600">
                <a:solidFill>
                  <a:srgbClr val="169E16"/>
                </a:solidFill>
                <a:latin typeface="Arial"/>
                <a:ea typeface="Arial"/>
                <a:cs typeface="Arial"/>
                <a:sym typeface="Arial"/>
              </a:rPr>
            </a:br>
            <a:r>
              <a:rPr lang="en-US" sz="3600">
                <a:solidFill>
                  <a:srgbClr val="169E16"/>
                </a:solidFill>
                <a:latin typeface="Arial"/>
                <a:ea typeface="Arial"/>
                <a:cs typeface="Arial"/>
                <a:sym typeface="Arial"/>
              </a:rPr>
              <a:t>           “Create an Outline for #1 above”</a:t>
            </a:r>
            <a:endParaRPr sz="3000">
              <a:solidFill>
                <a:srgbClr val="169E16"/>
              </a:solidFill>
              <a:latin typeface="Arial"/>
              <a:ea typeface="Arial"/>
              <a:cs typeface="Arial"/>
              <a:sym typeface="Arial"/>
            </a:endParaRPr>
          </a:p>
        </p:txBody>
      </p:sp>
      <p:pic>
        <p:nvPicPr>
          <p:cNvPr id="434" name="Google Shape;434;p46"/>
          <p:cNvPicPr preferRelativeResize="0"/>
          <p:nvPr/>
        </p:nvPicPr>
        <p:blipFill rotWithShape="1">
          <a:blip r:embed="rId4">
            <a:alphaModFix/>
          </a:blip>
          <a:srcRect/>
          <a:stretch/>
        </p:blipFill>
        <p:spPr>
          <a:xfrm>
            <a:off x="161213" y="1639622"/>
            <a:ext cx="11188674" cy="5558613"/>
          </a:xfrm>
          <a:prstGeom prst="rect">
            <a:avLst/>
          </a:prstGeom>
          <a:noFill/>
          <a:ln>
            <a:noFill/>
          </a:ln>
        </p:spPr>
      </p:pic>
      <p:pic>
        <p:nvPicPr>
          <p:cNvPr id="435" name="Google Shape;435;p46"/>
          <p:cNvPicPr preferRelativeResize="0"/>
          <p:nvPr/>
        </p:nvPicPr>
        <p:blipFill rotWithShape="1">
          <a:blip r:embed="rId5">
            <a:alphaModFix/>
          </a:blip>
          <a:srcRect/>
          <a:stretch/>
        </p:blipFill>
        <p:spPr>
          <a:xfrm>
            <a:off x="161213" y="6966547"/>
            <a:ext cx="11188674" cy="4372586"/>
          </a:xfrm>
          <a:prstGeom prst="rect">
            <a:avLst/>
          </a:prstGeom>
          <a:noFill/>
          <a:ln>
            <a:noFill/>
          </a:ln>
        </p:spPr>
      </p:pic>
      <p:pic>
        <p:nvPicPr>
          <p:cNvPr id="436" name="Google Shape;436;p46"/>
          <p:cNvPicPr preferRelativeResize="0"/>
          <p:nvPr/>
        </p:nvPicPr>
        <p:blipFill rotWithShape="1">
          <a:blip r:embed="rId6">
            <a:alphaModFix/>
          </a:blip>
          <a:srcRect/>
          <a:stretch/>
        </p:blipFill>
        <p:spPr>
          <a:xfrm>
            <a:off x="7546662" y="3576375"/>
            <a:ext cx="3521388" cy="4124883"/>
          </a:xfrm>
          <a:prstGeom prst="rect">
            <a:avLst/>
          </a:prstGeom>
          <a:noFill/>
          <a:ln>
            <a:noFill/>
          </a:ln>
        </p:spPr>
      </p:pic>
    </p:spTree>
    <p:extLst>
      <p:ext uri="{BB962C8B-B14F-4D97-AF65-F5344CB8AC3E}">
        <p14:creationId xmlns:p14="http://schemas.microsoft.com/office/powerpoint/2010/main" val="275825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44523" y="5605517"/>
            <a:ext cx="12226624" cy="4360168"/>
          </a:xfrm>
          <a:prstGeom prst="rect">
            <a:avLst/>
          </a:prstGeom>
        </p:spPr>
        <p:txBody>
          <a:bodyPr lIns="0" tIns="0" rIns="0" bIns="0" rtlCol="0" anchor="t">
            <a:spAutoFit/>
          </a:bodyPr>
          <a:lstStyle/>
          <a:p>
            <a:pPr algn="ctr">
              <a:lnSpc>
                <a:spcPts val="8469"/>
              </a:lnSpc>
            </a:pPr>
            <a:r>
              <a:rPr lang="en-US" sz="6049" dirty="0" smtClean="0">
                <a:solidFill>
                  <a:srgbClr val="000000"/>
                </a:solidFill>
                <a:latin typeface="Open Sauce Light"/>
              </a:rPr>
              <a:t>Content</a:t>
            </a:r>
            <a:endParaRPr lang="en-US" sz="6049" dirty="0">
              <a:solidFill>
                <a:srgbClr val="000000"/>
              </a:solidFill>
              <a:latin typeface="Open Sauce Light"/>
            </a:endParaRPr>
          </a:p>
          <a:p>
            <a:pPr algn="ctr">
              <a:lnSpc>
                <a:spcPts val="8469"/>
              </a:lnSpc>
            </a:pPr>
            <a:r>
              <a:rPr lang="en-US" sz="6049" dirty="0" smtClean="0">
                <a:solidFill>
                  <a:srgbClr val="000000"/>
                </a:solidFill>
                <a:latin typeface="Open Sauce Light"/>
              </a:rPr>
              <a:t>Social Media</a:t>
            </a:r>
            <a:endParaRPr lang="en-US" sz="6049" dirty="0">
              <a:solidFill>
                <a:srgbClr val="000000"/>
              </a:solidFill>
              <a:latin typeface="Open Sauce Light"/>
            </a:endParaRPr>
          </a:p>
          <a:p>
            <a:pPr marL="0" lvl="0" indent="0" algn="ctr">
              <a:lnSpc>
                <a:spcPts val="8469"/>
              </a:lnSpc>
              <a:spcBef>
                <a:spcPct val="0"/>
              </a:spcBef>
            </a:pPr>
            <a:r>
              <a:rPr lang="en-US" sz="6049" dirty="0" smtClean="0">
                <a:solidFill>
                  <a:srgbClr val="000000"/>
                </a:solidFill>
                <a:latin typeface="Open Sauce Light"/>
              </a:rPr>
              <a:t>Advertising</a:t>
            </a:r>
            <a:br>
              <a:rPr lang="en-US" sz="6049" dirty="0" smtClean="0">
                <a:solidFill>
                  <a:srgbClr val="000000"/>
                </a:solidFill>
                <a:latin typeface="Open Sauce Light"/>
              </a:rPr>
            </a:br>
            <a:r>
              <a:rPr lang="en-US" sz="6049" dirty="0" smtClean="0">
                <a:solidFill>
                  <a:srgbClr val="000000"/>
                </a:solidFill>
                <a:latin typeface="Open Sauce Light"/>
              </a:rPr>
              <a:t>Strategy</a:t>
            </a:r>
            <a:endParaRPr lang="en-US" sz="6049" dirty="0">
              <a:solidFill>
                <a:srgbClr val="000000"/>
              </a:solidFill>
              <a:latin typeface="Open Sauce Light"/>
            </a:endParaRPr>
          </a:p>
        </p:txBody>
      </p:sp>
      <p:sp>
        <p:nvSpPr>
          <p:cNvPr id="3" name="TextBox 3"/>
          <p:cNvSpPr txBox="1"/>
          <p:nvPr/>
        </p:nvSpPr>
        <p:spPr>
          <a:xfrm>
            <a:off x="6076944" y="719193"/>
            <a:ext cx="11182356" cy="2350677"/>
          </a:xfrm>
          <a:prstGeom prst="rect">
            <a:avLst/>
          </a:prstGeom>
        </p:spPr>
        <p:txBody>
          <a:bodyPr lIns="0" tIns="0" rIns="0" bIns="0" rtlCol="0" anchor="t">
            <a:spAutoFit/>
          </a:bodyPr>
          <a:lstStyle/>
          <a:p>
            <a:pPr marL="0" lvl="0" indent="0" algn="l">
              <a:lnSpc>
                <a:spcPts val="18239"/>
              </a:lnSpc>
              <a:spcBef>
                <a:spcPct val="0"/>
              </a:spcBef>
            </a:pPr>
            <a:r>
              <a:rPr lang="en-US" sz="15999" spc="-1151" dirty="0" smtClean="0">
                <a:solidFill>
                  <a:srgbClr val="000000"/>
                </a:solidFill>
                <a:latin typeface="Open Sauce Light"/>
              </a:rPr>
              <a:t>AI for</a:t>
            </a:r>
            <a:endParaRPr lang="en-US" sz="15999" spc="-1151" dirty="0">
              <a:solidFill>
                <a:srgbClr val="000000"/>
              </a:solidFill>
              <a:latin typeface="Open Sauce Light"/>
            </a:endParaRPr>
          </a:p>
        </p:txBody>
      </p:sp>
      <p:sp>
        <p:nvSpPr>
          <p:cNvPr id="4" name="TextBox 4"/>
          <p:cNvSpPr txBox="1"/>
          <p:nvPr/>
        </p:nvSpPr>
        <p:spPr>
          <a:xfrm>
            <a:off x="6076944" y="2792780"/>
            <a:ext cx="11182356" cy="2350677"/>
          </a:xfrm>
          <a:prstGeom prst="rect">
            <a:avLst/>
          </a:prstGeom>
        </p:spPr>
        <p:txBody>
          <a:bodyPr lIns="0" tIns="0" rIns="0" bIns="0" rtlCol="0" anchor="t">
            <a:spAutoFit/>
          </a:bodyPr>
          <a:lstStyle/>
          <a:p>
            <a:pPr marL="0" lvl="0" indent="0" algn="l">
              <a:lnSpc>
                <a:spcPts val="18239"/>
              </a:lnSpc>
              <a:spcBef>
                <a:spcPct val="0"/>
              </a:spcBef>
            </a:pPr>
            <a:r>
              <a:rPr lang="en-US" sz="15999" spc="-1151" dirty="0" smtClean="0">
                <a:solidFill>
                  <a:srgbClr val="000000"/>
                </a:solidFill>
                <a:latin typeface="Open Sauce Medium"/>
              </a:rPr>
              <a:t>Marketing!</a:t>
            </a:r>
            <a:endParaRPr lang="en-US" sz="15999" spc="-1151" dirty="0">
              <a:solidFill>
                <a:srgbClr val="000000"/>
              </a:solidFill>
              <a:latin typeface="Open Sauce Medium"/>
            </a:endParaRPr>
          </a:p>
        </p:txBody>
      </p:sp>
      <p:sp>
        <p:nvSpPr>
          <p:cNvPr id="5" name="Freeform 5"/>
          <p:cNvSpPr/>
          <p:nvPr/>
        </p:nvSpPr>
        <p:spPr>
          <a:xfrm>
            <a:off x="-5315559" y="712906"/>
            <a:ext cx="9521871" cy="9574094"/>
          </a:xfrm>
          <a:custGeom>
            <a:avLst/>
            <a:gdLst/>
            <a:ahLst/>
            <a:cxnLst/>
            <a:rect l="l" t="t" r="r" b="b"/>
            <a:pathLst>
              <a:path w="9521871" h="9574094">
                <a:moveTo>
                  <a:pt x="0" y="0"/>
                </a:moveTo>
                <a:lnTo>
                  <a:pt x="9521871" y="0"/>
                </a:lnTo>
                <a:lnTo>
                  <a:pt x="9521871" y="9574094"/>
                </a:lnTo>
                <a:lnTo>
                  <a:pt x="0" y="95740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915028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7"/>
          <p:cNvPicPr preferRelativeResize="0">
            <a:picLocks noGrp="1"/>
          </p:cNvPicPr>
          <p:nvPr>
            <p:ph type="pic" idx="2"/>
          </p:nvPr>
        </p:nvPicPr>
        <p:blipFill rotWithShape="1">
          <a:blip r:embed="rId3">
            <a:alphaModFix/>
          </a:blip>
          <a:srcRect t="1133" b="1123"/>
          <a:stretch/>
        </p:blipFill>
        <p:spPr>
          <a:xfrm>
            <a:off x="0" y="1"/>
            <a:ext cx="18288000" cy="10818002"/>
          </a:xfrm>
          <a:prstGeom prst="rect">
            <a:avLst/>
          </a:prstGeom>
          <a:solidFill>
            <a:srgbClr val="D8D8D8"/>
          </a:solidFill>
          <a:ln>
            <a:noFill/>
          </a:ln>
        </p:spPr>
      </p:pic>
      <p:sp>
        <p:nvSpPr>
          <p:cNvPr id="326" name="Google Shape;326;p37"/>
          <p:cNvSpPr txBox="1">
            <a:spLocks noGrp="1"/>
          </p:cNvSpPr>
          <p:nvPr>
            <p:ph type="sldNum" idx="12"/>
          </p:nvPr>
        </p:nvSpPr>
        <p:spPr>
          <a:xfrm>
            <a:off x="17640000" y="9557027"/>
            <a:ext cx="648000" cy="648000"/>
          </a:xfrm>
          <a:prstGeom prst="rect">
            <a:avLst/>
          </a:prstGeom>
          <a:solidFill>
            <a:srgbClr val="3F3F3F"/>
          </a:solidFill>
          <a:ln>
            <a:noFill/>
          </a:ln>
        </p:spPr>
        <p:txBody>
          <a:bodyPr spcFirstLastPara="1" vert="horz" wrap="square" lIns="0" tIns="0" rIns="0" bIns="0" rtlCol="0" anchor="ctr" anchorCtr="0">
            <a:noAutofit/>
          </a:bodyPr>
          <a:lstStyle/>
          <a:p>
            <a:fld id="{00000000-1234-1234-1234-123412341234}" type="slidenum">
              <a:rPr lang="en-US"/>
              <a:pPr/>
              <a:t>17</a:t>
            </a:fld>
            <a:endParaRPr/>
          </a:p>
        </p:txBody>
      </p:sp>
      <p:sp>
        <p:nvSpPr>
          <p:cNvPr id="327" name="Google Shape;327;p37"/>
          <p:cNvSpPr/>
          <p:nvPr/>
        </p:nvSpPr>
        <p:spPr>
          <a:xfrm>
            <a:off x="1056038" y="1777463"/>
            <a:ext cx="12155850" cy="585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pic>
        <p:nvPicPr>
          <p:cNvPr id="328" name="Google Shape;328;p37"/>
          <p:cNvPicPr preferRelativeResize="0"/>
          <p:nvPr/>
        </p:nvPicPr>
        <p:blipFill rotWithShape="1">
          <a:blip r:embed="rId4">
            <a:alphaModFix/>
          </a:blip>
          <a:srcRect/>
          <a:stretch/>
        </p:blipFill>
        <p:spPr>
          <a:xfrm>
            <a:off x="1" y="-1"/>
            <a:ext cx="19232003" cy="10818002"/>
          </a:xfrm>
          <a:prstGeom prst="rect">
            <a:avLst/>
          </a:prstGeom>
          <a:noFill/>
          <a:ln>
            <a:noFill/>
          </a:ln>
        </p:spPr>
      </p:pic>
      <p:sp>
        <p:nvSpPr>
          <p:cNvPr id="329" name="Google Shape;329;p37"/>
          <p:cNvSpPr txBox="1"/>
          <p:nvPr/>
        </p:nvSpPr>
        <p:spPr>
          <a:xfrm>
            <a:off x="6972301" y="2993924"/>
            <a:ext cx="11512967" cy="6740262"/>
          </a:xfrm>
          <a:prstGeom prst="rect">
            <a:avLst/>
          </a:prstGeom>
          <a:solidFill>
            <a:schemeClr val="lt1"/>
          </a:solidFill>
          <a:ln>
            <a:noFill/>
          </a:ln>
        </p:spPr>
        <p:txBody>
          <a:bodyPr spcFirstLastPara="1" wrap="square" lIns="137138" tIns="137138" rIns="137138" bIns="137138" anchor="t" anchorCtr="0">
            <a:spAutoFit/>
          </a:bodyPr>
          <a:lstStyle/>
          <a:p>
            <a:pPr algn="ctr">
              <a:buClr>
                <a:srgbClr val="000000"/>
              </a:buClr>
              <a:buSzPts val="2800"/>
            </a:pPr>
            <a:r>
              <a:rPr lang="en-US" sz="4200" b="1" dirty="0">
                <a:solidFill>
                  <a:srgbClr val="169E16"/>
                </a:solidFill>
                <a:latin typeface="Arial"/>
                <a:ea typeface="Arial"/>
                <a:cs typeface="Arial"/>
                <a:sym typeface="Arial"/>
              </a:rPr>
              <a:t>Things </a:t>
            </a:r>
            <a:r>
              <a:rPr lang="en-US" sz="4200" b="1" dirty="0" err="1">
                <a:solidFill>
                  <a:srgbClr val="169E16"/>
                </a:solidFill>
                <a:latin typeface="Arial"/>
                <a:ea typeface="Arial"/>
                <a:cs typeface="Arial"/>
                <a:sym typeface="Arial"/>
              </a:rPr>
              <a:t>ChatGPT</a:t>
            </a:r>
            <a:r>
              <a:rPr lang="en-US" sz="4200" b="1" dirty="0">
                <a:solidFill>
                  <a:srgbClr val="169E16"/>
                </a:solidFill>
                <a:latin typeface="Arial"/>
                <a:ea typeface="Arial"/>
                <a:cs typeface="Arial"/>
                <a:sym typeface="Arial"/>
              </a:rPr>
              <a:t> CAN do</a:t>
            </a:r>
            <a:r>
              <a:rPr lang="en-US" sz="4200" dirty="0">
                <a:solidFill>
                  <a:srgbClr val="000000"/>
                </a:solidFill>
                <a:latin typeface="Arial"/>
                <a:ea typeface="Arial"/>
                <a:cs typeface="Arial"/>
                <a:sym typeface="Arial"/>
              </a:rPr>
              <a:t/>
            </a:r>
            <a:br>
              <a:rPr lang="en-US" sz="4200" dirty="0">
                <a:solidFill>
                  <a:srgbClr val="000000"/>
                </a:solidFill>
                <a:latin typeface="Arial"/>
                <a:ea typeface="Arial"/>
                <a:cs typeface="Arial"/>
                <a:sym typeface="Arial"/>
              </a:rPr>
            </a:br>
            <a:endParaRPr sz="4200" dirty="0">
              <a:solidFill>
                <a:srgbClr val="000000"/>
              </a:solidFill>
              <a:latin typeface="Arial"/>
              <a:ea typeface="Arial"/>
              <a:cs typeface="Arial"/>
              <a:sym typeface="Arial"/>
            </a:endParaRPr>
          </a:p>
          <a:p>
            <a:pPr>
              <a:buClr>
                <a:srgbClr val="000000"/>
              </a:buClr>
              <a:buSzPts val="2800"/>
            </a:pPr>
            <a:r>
              <a:rPr lang="en-US" sz="4200" b="1" dirty="0" smtClean="0">
                <a:solidFill>
                  <a:srgbClr val="000000"/>
                </a:solidFill>
                <a:latin typeface="Arial"/>
                <a:ea typeface="Arial"/>
                <a:cs typeface="Arial"/>
                <a:sym typeface="Arial"/>
              </a:rPr>
              <a:t>	Write </a:t>
            </a:r>
            <a:r>
              <a:rPr lang="en-US" sz="4200" dirty="0">
                <a:solidFill>
                  <a:srgbClr val="000000"/>
                </a:solidFill>
                <a:latin typeface="Arial"/>
                <a:ea typeface="Arial"/>
                <a:cs typeface="Arial"/>
                <a:sym typeface="Arial"/>
              </a:rPr>
              <a:t>– </a:t>
            </a:r>
            <a:r>
              <a:rPr lang="en-US" sz="4200" dirty="0" smtClean="0">
                <a:solidFill>
                  <a:srgbClr val="000000"/>
                </a:solidFill>
                <a:latin typeface="Arial"/>
                <a:ea typeface="Arial"/>
                <a:cs typeface="Arial"/>
                <a:sym typeface="Arial"/>
              </a:rPr>
              <a:t>Social media posts, subject </a:t>
            </a:r>
            <a:r>
              <a:rPr lang="en-US" sz="4200" dirty="0">
                <a:solidFill>
                  <a:srgbClr val="000000"/>
                </a:solidFill>
                <a:latin typeface="Arial"/>
                <a:ea typeface="Arial"/>
                <a:cs typeface="Arial"/>
                <a:sym typeface="Arial"/>
              </a:rPr>
              <a:t>lines, </a:t>
            </a:r>
            <a:r>
              <a:rPr lang="en-US" sz="4200" dirty="0" smtClean="0">
                <a:solidFill>
                  <a:srgbClr val="000000"/>
                </a:solidFill>
                <a:latin typeface="Arial"/>
                <a:ea typeface="Arial"/>
                <a:cs typeface="Arial"/>
                <a:sym typeface="Arial"/>
              </a:rPr>
              <a:t>	emails, YouTube </a:t>
            </a:r>
            <a:r>
              <a:rPr lang="en-US" sz="4200" dirty="0">
                <a:solidFill>
                  <a:srgbClr val="000000"/>
                </a:solidFill>
                <a:latin typeface="Arial"/>
                <a:ea typeface="Arial"/>
                <a:cs typeface="Arial"/>
                <a:sym typeface="Arial"/>
              </a:rPr>
              <a:t>descriptions, </a:t>
            </a:r>
            <a:r>
              <a:rPr lang="en-US" sz="4200" dirty="0" smtClean="0">
                <a:solidFill>
                  <a:srgbClr val="000000"/>
                </a:solidFill>
                <a:latin typeface="Arial"/>
                <a:ea typeface="Arial"/>
                <a:cs typeface="Arial"/>
                <a:sym typeface="Arial"/>
              </a:rPr>
              <a:t>outlines, 	introductions, marketing content, blog</a:t>
            </a:r>
            <a:r>
              <a:rPr lang="en-US" sz="4200" dirty="0">
                <a:solidFill>
                  <a:srgbClr val="000000"/>
                </a:solidFill>
                <a:latin typeface="Arial"/>
                <a:ea typeface="Arial"/>
                <a:cs typeface="Arial"/>
                <a:sym typeface="Arial"/>
              </a:rPr>
              <a:t>, </a:t>
            </a:r>
            <a:r>
              <a:rPr lang="en-US" sz="4200" dirty="0" smtClean="0">
                <a:solidFill>
                  <a:srgbClr val="000000"/>
                </a:solidFill>
                <a:latin typeface="Arial"/>
                <a:ea typeface="Arial"/>
                <a:cs typeface="Arial"/>
                <a:sym typeface="Arial"/>
              </a:rPr>
              <a:t>	reviews</a:t>
            </a:r>
            <a:r>
              <a:rPr lang="en-US" sz="4200" dirty="0">
                <a:solidFill>
                  <a:srgbClr val="000000"/>
                </a:solidFill>
                <a:latin typeface="Arial"/>
                <a:ea typeface="Arial"/>
                <a:cs typeface="Arial"/>
                <a:sym typeface="Arial"/>
              </a:rPr>
              <a:t>, </a:t>
            </a:r>
            <a:r>
              <a:rPr lang="en-US" sz="4200" dirty="0" smtClean="0">
                <a:solidFill>
                  <a:srgbClr val="000000"/>
                </a:solidFill>
                <a:latin typeface="Arial"/>
                <a:ea typeface="Arial"/>
                <a:cs typeface="Arial"/>
                <a:sym typeface="Arial"/>
              </a:rPr>
              <a:t>ads, brainstorm</a:t>
            </a:r>
            <a:endParaRPr sz="2700" dirty="0"/>
          </a:p>
          <a:p>
            <a:endParaRPr sz="4200" dirty="0">
              <a:solidFill>
                <a:srgbClr val="000000"/>
              </a:solidFill>
              <a:latin typeface="Arial"/>
              <a:ea typeface="Arial"/>
              <a:cs typeface="Arial"/>
              <a:sym typeface="Arial"/>
            </a:endParaRPr>
          </a:p>
          <a:p>
            <a:endParaRPr sz="4200" dirty="0">
              <a:solidFill>
                <a:srgbClr val="000000"/>
              </a:solidFill>
              <a:latin typeface="Arial"/>
              <a:ea typeface="Arial"/>
              <a:cs typeface="Arial"/>
              <a:sym typeface="Arial"/>
            </a:endParaRPr>
          </a:p>
          <a:p>
            <a:r>
              <a:rPr lang="en-US" sz="4200" dirty="0">
                <a:solidFill>
                  <a:srgbClr val="000000"/>
                </a:solidFill>
                <a:latin typeface="Arial"/>
                <a:ea typeface="Arial"/>
                <a:cs typeface="Arial"/>
                <a:sym typeface="Arial"/>
              </a:rPr>
              <a:t/>
            </a:r>
            <a:br>
              <a:rPr lang="en-US" sz="4200" dirty="0">
                <a:solidFill>
                  <a:srgbClr val="000000"/>
                </a:solidFill>
                <a:latin typeface="Arial"/>
                <a:ea typeface="Arial"/>
                <a:cs typeface="Arial"/>
                <a:sym typeface="Arial"/>
              </a:rPr>
            </a:br>
            <a:endParaRPr sz="4200" dirty="0">
              <a:solidFill>
                <a:srgbClr val="000000"/>
              </a:solidFill>
              <a:latin typeface="Arial"/>
              <a:ea typeface="Arial"/>
              <a:cs typeface="Arial"/>
              <a:sym typeface="Arial"/>
            </a:endParaRPr>
          </a:p>
        </p:txBody>
      </p:sp>
      <p:pic>
        <p:nvPicPr>
          <p:cNvPr id="330" name="Google Shape;330;p37"/>
          <p:cNvPicPr preferRelativeResize="0"/>
          <p:nvPr/>
        </p:nvPicPr>
        <p:blipFill rotWithShape="1">
          <a:blip r:embed="rId5">
            <a:alphaModFix/>
          </a:blip>
          <a:srcRect/>
          <a:stretch/>
        </p:blipFill>
        <p:spPr>
          <a:xfrm>
            <a:off x="15057042" y="6939224"/>
            <a:ext cx="2723751" cy="2723751"/>
          </a:xfrm>
          <a:prstGeom prst="rect">
            <a:avLst/>
          </a:prstGeom>
          <a:noFill/>
          <a:ln>
            <a:noFill/>
          </a:ln>
        </p:spPr>
      </p:pic>
    </p:spTree>
    <p:extLst>
      <p:ext uri="{BB962C8B-B14F-4D97-AF65-F5344CB8AC3E}">
        <p14:creationId xmlns:p14="http://schemas.microsoft.com/office/powerpoint/2010/main" val="3464937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058" y="-711604"/>
            <a:ext cx="18131942" cy="11811871"/>
          </a:xfrm>
          <a:custGeom>
            <a:avLst/>
            <a:gdLst/>
            <a:ahLst/>
            <a:cxnLst/>
            <a:rect l="l" t="t" r="r" b="b"/>
            <a:pathLst>
              <a:path w="18131942" h="11811871">
                <a:moveTo>
                  <a:pt x="0" y="0"/>
                </a:moveTo>
                <a:lnTo>
                  <a:pt x="18131942" y="0"/>
                </a:lnTo>
                <a:lnTo>
                  <a:pt x="18131942" y="11811871"/>
                </a:lnTo>
                <a:lnTo>
                  <a:pt x="0" y="11811871"/>
                </a:lnTo>
                <a:lnTo>
                  <a:pt x="0" y="0"/>
                </a:lnTo>
                <a:close/>
              </a:path>
            </a:pathLst>
          </a:custGeom>
          <a:blipFill>
            <a:blip r:embed="rId2"/>
            <a:stretch>
              <a:fillRect/>
            </a:stretch>
          </a:blipFill>
        </p:spPr>
      </p:sp>
      <p:sp>
        <p:nvSpPr>
          <p:cNvPr id="3" name="TextBox 3"/>
          <p:cNvSpPr txBox="1"/>
          <p:nvPr/>
        </p:nvSpPr>
        <p:spPr>
          <a:xfrm>
            <a:off x="1963212" y="4322317"/>
            <a:ext cx="10745751" cy="2186490"/>
          </a:xfrm>
          <a:prstGeom prst="rect">
            <a:avLst/>
          </a:prstGeom>
          <a:solidFill>
            <a:schemeClr val="bg1"/>
          </a:solidFill>
        </p:spPr>
        <p:txBody>
          <a:bodyPr lIns="0" tIns="0" rIns="0" bIns="0" rtlCol="0" anchor="t">
            <a:spAutoFit/>
          </a:bodyPr>
          <a:lstStyle/>
          <a:p>
            <a:pPr algn="ctr">
              <a:lnSpc>
                <a:spcPts val="17989"/>
              </a:lnSpc>
            </a:pPr>
            <a:r>
              <a:rPr lang="en-US" sz="12849" dirty="0" smtClean="0">
                <a:solidFill>
                  <a:srgbClr val="000000"/>
                </a:solidFill>
                <a:latin typeface="Canva Sans Bold"/>
              </a:rPr>
              <a:t>What I Do</a:t>
            </a:r>
            <a:endParaRPr lang="en-US" sz="12849" dirty="0">
              <a:solidFill>
                <a:srgbClr val="000000"/>
              </a:solidFill>
              <a:latin typeface="Canva Sans Bold"/>
            </a:endParaRPr>
          </a:p>
        </p:txBody>
      </p:sp>
    </p:spTree>
    <p:extLst>
      <p:ext uri="{BB962C8B-B14F-4D97-AF65-F5344CB8AC3E}">
        <p14:creationId xmlns:p14="http://schemas.microsoft.com/office/powerpoint/2010/main" val="3685519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058" y="-711604"/>
            <a:ext cx="18131942" cy="11811871"/>
          </a:xfrm>
          <a:custGeom>
            <a:avLst/>
            <a:gdLst/>
            <a:ahLst/>
            <a:cxnLst/>
            <a:rect l="l" t="t" r="r" b="b"/>
            <a:pathLst>
              <a:path w="18131942" h="11811871">
                <a:moveTo>
                  <a:pt x="0" y="0"/>
                </a:moveTo>
                <a:lnTo>
                  <a:pt x="18131942" y="0"/>
                </a:lnTo>
                <a:lnTo>
                  <a:pt x="18131942" y="11811871"/>
                </a:lnTo>
                <a:lnTo>
                  <a:pt x="0" y="11811871"/>
                </a:lnTo>
                <a:lnTo>
                  <a:pt x="0" y="0"/>
                </a:lnTo>
                <a:close/>
              </a:path>
            </a:pathLst>
          </a:custGeom>
          <a:blipFill>
            <a:blip r:embed="rId2"/>
            <a:stretch>
              <a:fillRect/>
            </a:stretch>
          </a:blipFill>
        </p:spPr>
      </p:sp>
      <p:sp>
        <p:nvSpPr>
          <p:cNvPr id="3" name="TextBox 3"/>
          <p:cNvSpPr txBox="1"/>
          <p:nvPr/>
        </p:nvSpPr>
        <p:spPr>
          <a:xfrm>
            <a:off x="1963212" y="4322317"/>
            <a:ext cx="10745751" cy="2186490"/>
          </a:xfrm>
          <a:prstGeom prst="rect">
            <a:avLst/>
          </a:prstGeom>
          <a:solidFill>
            <a:schemeClr val="bg1"/>
          </a:solidFill>
        </p:spPr>
        <p:txBody>
          <a:bodyPr lIns="0" tIns="0" rIns="0" bIns="0" rtlCol="0" anchor="t">
            <a:spAutoFit/>
          </a:bodyPr>
          <a:lstStyle/>
          <a:p>
            <a:pPr algn="ctr">
              <a:lnSpc>
                <a:spcPts val="17989"/>
              </a:lnSpc>
            </a:pPr>
            <a:r>
              <a:rPr lang="en-US" sz="12849" dirty="0" smtClean="0">
                <a:solidFill>
                  <a:srgbClr val="000000"/>
                </a:solidFill>
                <a:latin typeface="Canva Sans Bold"/>
              </a:rPr>
              <a:t>Social Media</a:t>
            </a:r>
            <a:endParaRPr lang="en-US" sz="12849" dirty="0">
              <a:solidFill>
                <a:srgbClr val="000000"/>
              </a:solidFill>
              <a:latin typeface="Canva Sans Bold"/>
            </a:endParaRPr>
          </a:p>
        </p:txBody>
      </p:sp>
    </p:spTree>
    <p:extLst>
      <p:ext uri="{BB962C8B-B14F-4D97-AF65-F5344CB8AC3E}">
        <p14:creationId xmlns:p14="http://schemas.microsoft.com/office/powerpoint/2010/main" val="78545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122128"/>
            <a:ext cx="18468997" cy="10266682"/>
          </a:xfrm>
          <a:custGeom>
            <a:avLst/>
            <a:gdLst/>
            <a:ahLst/>
            <a:cxnLst/>
            <a:rect l="l" t="t" r="r" b="b"/>
            <a:pathLst>
              <a:path w="18468997" h="10266682">
                <a:moveTo>
                  <a:pt x="0" y="0"/>
                </a:moveTo>
                <a:lnTo>
                  <a:pt x="18468997" y="0"/>
                </a:lnTo>
                <a:lnTo>
                  <a:pt x="18468997" y="10266683"/>
                </a:lnTo>
                <a:lnTo>
                  <a:pt x="0" y="10266683"/>
                </a:lnTo>
                <a:lnTo>
                  <a:pt x="0" y="0"/>
                </a:lnTo>
                <a:close/>
              </a:path>
            </a:pathLst>
          </a:custGeom>
          <a:blipFill>
            <a:blip r:embed="rId2"/>
            <a:stretch>
              <a:fillRect t="-594" b="-594"/>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7"/>
          <p:cNvPicPr preferRelativeResize="0">
            <a:picLocks noGrp="1"/>
          </p:cNvPicPr>
          <p:nvPr>
            <p:ph type="pic" idx="2"/>
          </p:nvPr>
        </p:nvPicPr>
        <p:blipFill rotWithShape="1">
          <a:blip r:embed="rId3">
            <a:alphaModFix/>
          </a:blip>
          <a:srcRect t="1133" b="1123"/>
          <a:stretch/>
        </p:blipFill>
        <p:spPr>
          <a:xfrm>
            <a:off x="0" y="1"/>
            <a:ext cx="18288000" cy="10818002"/>
          </a:xfrm>
          <a:prstGeom prst="rect">
            <a:avLst/>
          </a:prstGeom>
          <a:solidFill>
            <a:srgbClr val="D8D8D8"/>
          </a:solidFill>
          <a:ln>
            <a:noFill/>
          </a:ln>
        </p:spPr>
      </p:pic>
      <p:sp>
        <p:nvSpPr>
          <p:cNvPr id="326" name="Google Shape;326;p37"/>
          <p:cNvSpPr txBox="1">
            <a:spLocks noGrp="1"/>
          </p:cNvSpPr>
          <p:nvPr>
            <p:ph type="sldNum" idx="12"/>
          </p:nvPr>
        </p:nvSpPr>
        <p:spPr>
          <a:xfrm>
            <a:off x="17640000" y="9557027"/>
            <a:ext cx="648000" cy="648000"/>
          </a:xfrm>
          <a:prstGeom prst="rect">
            <a:avLst/>
          </a:prstGeom>
          <a:solidFill>
            <a:srgbClr val="3F3F3F"/>
          </a:solidFill>
          <a:ln>
            <a:noFill/>
          </a:ln>
        </p:spPr>
        <p:txBody>
          <a:bodyPr spcFirstLastPara="1" vert="horz" wrap="square" lIns="0" tIns="0" rIns="0" bIns="0" rtlCol="0" anchor="ctr" anchorCtr="0">
            <a:noAutofit/>
          </a:bodyPr>
          <a:lstStyle/>
          <a:p>
            <a:fld id="{00000000-1234-1234-1234-123412341234}" type="slidenum">
              <a:rPr lang="en-US"/>
              <a:pPr/>
              <a:t>20</a:t>
            </a:fld>
            <a:endParaRPr/>
          </a:p>
        </p:txBody>
      </p:sp>
      <p:sp>
        <p:nvSpPr>
          <p:cNvPr id="327" name="Google Shape;327;p37"/>
          <p:cNvSpPr/>
          <p:nvPr/>
        </p:nvSpPr>
        <p:spPr>
          <a:xfrm>
            <a:off x="1056038" y="1777463"/>
            <a:ext cx="12155850" cy="585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pPr>
            <a:endParaRPr sz="2100">
              <a:solidFill>
                <a:srgbClr val="000000"/>
              </a:solidFill>
              <a:latin typeface="Arial"/>
              <a:ea typeface="Arial"/>
              <a:cs typeface="Arial"/>
              <a:sym typeface="Arial"/>
            </a:endParaRPr>
          </a:p>
        </p:txBody>
      </p:sp>
      <p:pic>
        <p:nvPicPr>
          <p:cNvPr id="328" name="Google Shape;328;p37"/>
          <p:cNvPicPr preferRelativeResize="0"/>
          <p:nvPr/>
        </p:nvPicPr>
        <p:blipFill rotWithShape="1">
          <a:blip r:embed="rId4">
            <a:alphaModFix/>
          </a:blip>
          <a:srcRect/>
          <a:stretch/>
        </p:blipFill>
        <p:spPr>
          <a:xfrm>
            <a:off x="1" y="-1"/>
            <a:ext cx="19232003" cy="10818002"/>
          </a:xfrm>
          <a:prstGeom prst="rect">
            <a:avLst/>
          </a:prstGeom>
          <a:noFill/>
          <a:ln>
            <a:noFill/>
          </a:ln>
        </p:spPr>
      </p:pic>
      <p:sp>
        <p:nvSpPr>
          <p:cNvPr id="329" name="Google Shape;329;p37"/>
          <p:cNvSpPr txBox="1"/>
          <p:nvPr/>
        </p:nvSpPr>
        <p:spPr>
          <a:xfrm>
            <a:off x="3657600" y="2900408"/>
            <a:ext cx="13982400" cy="6740262"/>
          </a:xfrm>
          <a:prstGeom prst="rect">
            <a:avLst/>
          </a:prstGeom>
          <a:solidFill>
            <a:schemeClr val="lt1"/>
          </a:solidFill>
          <a:ln>
            <a:noFill/>
          </a:ln>
        </p:spPr>
        <p:txBody>
          <a:bodyPr spcFirstLastPara="1" wrap="square" lIns="137138" tIns="137138" rIns="137138" bIns="137138" anchor="t" anchorCtr="0">
            <a:spAutoFit/>
          </a:bodyPr>
          <a:lstStyle/>
          <a:p>
            <a:pPr algn="ctr">
              <a:buClr>
                <a:srgbClr val="000000"/>
              </a:buClr>
              <a:buSzPts val="2800"/>
            </a:pPr>
            <a:r>
              <a:rPr lang="en-US" sz="4200" b="1" dirty="0" smtClean="0">
                <a:latin typeface="Arial"/>
                <a:ea typeface="Arial"/>
                <a:cs typeface="Arial"/>
                <a:sym typeface="Arial"/>
              </a:rPr>
              <a:t>Give Clear Prompt</a:t>
            </a:r>
          </a:p>
          <a:p>
            <a:pPr algn="ctr">
              <a:buClr>
                <a:srgbClr val="000000"/>
              </a:buClr>
              <a:buSzPts val="2800"/>
            </a:pPr>
            <a:endParaRPr sz="4200" b="1" dirty="0">
              <a:latin typeface="Arial"/>
              <a:ea typeface="Arial"/>
              <a:cs typeface="Arial"/>
              <a:sym typeface="Arial"/>
            </a:endParaRPr>
          </a:p>
          <a:p>
            <a:pPr>
              <a:buClr>
                <a:srgbClr val="000000"/>
              </a:buClr>
              <a:buSzPts val="2800"/>
            </a:pPr>
            <a:r>
              <a:rPr lang="en-US" sz="4200" b="1" dirty="0" smtClean="0">
                <a:solidFill>
                  <a:srgbClr val="000000"/>
                </a:solidFill>
                <a:latin typeface="Arial"/>
                <a:ea typeface="Arial"/>
                <a:cs typeface="Arial"/>
                <a:sym typeface="Arial"/>
              </a:rPr>
              <a:t>	</a:t>
            </a:r>
            <a:r>
              <a:rPr lang="en-US" sz="4200" dirty="0" smtClean="0">
                <a:solidFill>
                  <a:srgbClr val="000000"/>
                </a:solidFill>
                <a:latin typeface="Arial"/>
                <a:ea typeface="Arial"/>
                <a:cs typeface="Arial"/>
                <a:sym typeface="Arial"/>
              </a:rPr>
              <a:t>E.g. “Write (type of post) for (audience) that is (tone) 	hook, include (story, personalize) with the CTA”</a:t>
            </a:r>
            <a:br>
              <a:rPr lang="en-US" sz="4200" dirty="0" smtClean="0">
                <a:solidFill>
                  <a:srgbClr val="000000"/>
                </a:solidFill>
                <a:latin typeface="Arial"/>
                <a:ea typeface="Arial"/>
                <a:cs typeface="Arial"/>
                <a:sym typeface="Arial"/>
              </a:rPr>
            </a:br>
            <a:r>
              <a:rPr lang="en-US" sz="4200" b="1" dirty="0" smtClean="0">
                <a:solidFill>
                  <a:srgbClr val="000000"/>
                </a:solidFill>
                <a:latin typeface="Arial"/>
                <a:ea typeface="Arial"/>
                <a:cs typeface="Arial"/>
                <a:sym typeface="Arial"/>
              </a:rPr>
              <a:t/>
            </a:r>
            <a:br>
              <a:rPr lang="en-US" sz="4200" b="1" dirty="0" smtClean="0">
                <a:solidFill>
                  <a:srgbClr val="000000"/>
                </a:solidFill>
                <a:latin typeface="Arial"/>
                <a:ea typeface="Arial"/>
                <a:cs typeface="Arial"/>
                <a:sym typeface="Arial"/>
              </a:rPr>
            </a:br>
            <a:r>
              <a:rPr lang="en-US" sz="4200" b="1" i="1" dirty="0" smtClean="0">
                <a:solidFill>
                  <a:srgbClr val="000000"/>
                </a:solidFill>
                <a:latin typeface="Arial"/>
                <a:ea typeface="Arial"/>
                <a:cs typeface="Arial"/>
                <a:sym typeface="Arial"/>
              </a:rPr>
              <a:t>	</a:t>
            </a:r>
            <a:r>
              <a:rPr lang="en-US" sz="4200" i="1" dirty="0" smtClean="0">
                <a:solidFill>
                  <a:srgbClr val="000000"/>
                </a:solidFill>
                <a:latin typeface="Arial"/>
                <a:ea typeface="Arial"/>
                <a:cs typeface="Arial"/>
                <a:sym typeface="Arial"/>
              </a:rPr>
              <a:t>Write a LinkedIn post for female coaches that is 	engaging and punchy with short sentences and 	paragraphs.  Open with a hook. Include my story 	(describe).  The CTA is (subscribe, register, etc.)</a:t>
            </a:r>
            <a:endParaRPr lang="en-US" sz="4200" i="1" dirty="0">
              <a:solidFill>
                <a:srgbClr val="000000"/>
              </a:solidFill>
              <a:latin typeface="Arial"/>
              <a:ea typeface="Arial"/>
              <a:cs typeface="Arial"/>
              <a:sym typeface="Arial"/>
            </a:endParaRPr>
          </a:p>
          <a:p>
            <a:pPr>
              <a:buClr>
                <a:srgbClr val="000000"/>
              </a:buClr>
              <a:buSzPts val="2800"/>
            </a:pPr>
            <a:endParaRPr sz="4200" i="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35268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400" y="-571500"/>
            <a:ext cx="18131942" cy="11811871"/>
          </a:xfrm>
          <a:custGeom>
            <a:avLst/>
            <a:gdLst/>
            <a:ahLst/>
            <a:cxnLst/>
            <a:rect l="l" t="t" r="r" b="b"/>
            <a:pathLst>
              <a:path w="18131942" h="11811871">
                <a:moveTo>
                  <a:pt x="0" y="0"/>
                </a:moveTo>
                <a:lnTo>
                  <a:pt x="18131942" y="0"/>
                </a:lnTo>
                <a:lnTo>
                  <a:pt x="18131942" y="11811871"/>
                </a:lnTo>
                <a:lnTo>
                  <a:pt x="0" y="11811871"/>
                </a:lnTo>
                <a:lnTo>
                  <a:pt x="0" y="0"/>
                </a:lnTo>
                <a:close/>
              </a:path>
            </a:pathLst>
          </a:custGeom>
          <a:blipFill>
            <a:blip r:embed="rId2"/>
            <a:stretch>
              <a:fillRect/>
            </a:stretch>
          </a:blipFill>
        </p:spPr>
      </p:sp>
      <p:sp>
        <p:nvSpPr>
          <p:cNvPr id="3" name="TextBox 3"/>
          <p:cNvSpPr txBox="1"/>
          <p:nvPr/>
        </p:nvSpPr>
        <p:spPr>
          <a:xfrm>
            <a:off x="3124200" y="3467100"/>
            <a:ext cx="10745751" cy="4616648"/>
          </a:xfrm>
          <a:prstGeom prst="rect">
            <a:avLst/>
          </a:prstGeom>
          <a:solidFill>
            <a:schemeClr val="bg1"/>
          </a:solidFill>
        </p:spPr>
        <p:txBody>
          <a:bodyPr lIns="0" tIns="0" rIns="0" bIns="0" rtlCol="0" anchor="t">
            <a:spAutoFit/>
          </a:bodyPr>
          <a:lstStyle/>
          <a:p>
            <a:pPr algn="ctr">
              <a:lnSpc>
                <a:spcPts val="17989"/>
              </a:lnSpc>
            </a:pPr>
            <a:r>
              <a:rPr lang="en-US" sz="12849" dirty="0" smtClean="0">
                <a:solidFill>
                  <a:srgbClr val="000000"/>
                </a:solidFill>
                <a:latin typeface="Canva Sans Bold"/>
              </a:rPr>
              <a:t>TIP</a:t>
            </a:r>
          </a:p>
          <a:p>
            <a:pPr algn="ctr">
              <a:lnSpc>
                <a:spcPts val="17989"/>
              </a:lnSpc>
            </a:pPr>
            <a:r>
              <a:rPr lang="en-US" sz="6000" dirty="0" smtClean="0">
                <a:solidFill>
                  <a:srgbClr val="000000"/>
                </a:solidFill>
                <a:latin typeface="Canva Sans Bold"/>
              </a:rPr>
              <a:t>Stay in same thread</a:t>
            </a:r>
            <a:endParaRPr lang="en-US" sz="6000" dirty="0">
              <a:solidFill>
                <a:srgbClr val="000000"/>
              </a:solidFill>
              <a:latin typeface="Canva Sans Bold"/>
            </a:endParaRPr>
          </a:p>
        </p:txBody>
      </p:sp>
    </p:spTree>
    <p:extLst>
      <p:ext uri="{BB962C8B-B14F-4D97-AF65-F5344CB8AC3E}">
        <p14:creationId xmlns:p14="http://schemas.microsoft.com/office/powerpoint/2010/main" val="911960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400" y="-571500"/>
            <a:ext cx="18131942" cy="11811871"/>
          </a:xfrm>
          <a:custGeom>
            <a:avLst/>
            <a:gdLst/>
            <a:ahLst/>
            <a:cxnLst/>
            <a:rect l="l" t="t" r="r" b="b"/>
            <a:pathLst>
              <a:path w="18131942" h="11811871">
                <a:moveTo>
                  <a:pt x="0" y="0"/>
                </a:moveTo>
                <a:lnTo>
                  <a:pt x="18131942" y="0"/>
                </a:lnTo>
                <a:lnTo>
                  <a:pt x="18131942" y="11811871"/>
                </a:lnTo>
                <a:lnTo>
                  <a:pt x="0" y="11811871"/>
                </a:lnTo>
                <a:lnTo>
                  <a:pt x="0" y="0"/>
                </a:lnTo>
                <a:close/>
              </a:path>
            </a:pathLst>
          </a:custGeom>
          <a:blipFill>
            <a:blip r:embed="rId2"/>
            <a:stretch>
              <a:fillRect/>
            </a:stretch>
          </a:blipFill>
        </p:spPr>
      </p:sp>
      <p:sp>
        <p:nvSpPr>
          <p:cNvPr id="3" name="TextBox 3"/>
          <p:cNvSpPr txBox="1"/>
          <p:nvPr/>
        </p:nvSpPr>
        <p:spPr>
          <a:xfrm>
            <a:off x="3124200" y="3467100"/>
            <a:ext cx="10745751" cy="4616648"/>
          </a:xfrm>
          <a:prstGeom prst="rect">
            <a:avLst/>
          </a:prstGeom>
          <a:solidFill>
            <a:schemeClr val="bg1"/>
          </a:solidFill>
        </p:spPr>
        <p:txBody>
          <a:bodyPr lIns="0" tIns="0" rIns="0" bIns="0" rtlCol="0" anchor="t">
            <a:spAutoFit/>
          </a:bodyPr>
          <a:lstStyle/>
          <a:p>
            <a:pPr algn="ctr">
              <a:lnSpc>
                <a:spcPts val="17989"/>
              </a:lnSpc>
            </a:pPr>
            <a:r>
              <a:rPr lang="en-US" sz="12849" dirty="0" smtClean="0">
                <a:solidFill>
                  <a:srgbClr val="000000"/>
                </a:solidFill>
                <a:latin typeface="Canva Sans Bold"/>
              </a:rPr>
              <a:t>TOOL</a:t>
            </a:r>
          </a:p>
          <a:p>
            <a:pPr algn="ctr">
              <a:lnSpc>
                <a:spcPts val="17989"/>
              </a:lnSpc>
            </a:pPr>
            <a:r>
              <a:rPr lang="en-US" sz="6000" dirty="0" smtClean="0">
                <a:solidFill>
                  <a:srgbClr val="000000"/>
                </a:solidFill>
                <a:latin typeface="Canva Sans Bold"/>
              </a:rPr>
              <a:t>Authored Up</a:t>
            </a:r>
            <a:endParaRPr lang="en-US" sz="6000" dirty="0">
              <a:solidFill>
                <a:srgbClr val="000000"/>
              </a:solidFill>
              <a:latin typeface="Canva Sans Bold"/>
            </a:endParaRPr>
          </a:p>
        </p:txBody>
      </p:sp>
    </p:spTree>
    <p:extLst>
      <p:ext uri="{BB962C8B-B14F-4D97-AF65-F5344CB8AC3E}">
        <p14:creationId xmlns:p14="http://schemas.microsoft.com/office/powerpoint/2010/main" val="301428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56058" y="-711604"/>
            <a:ext cx="18131942" cy="11811871"/>
          </a:xfrm>
          <a:custGeom>
            <a:avLst/>
            <a:gdLst/>
            <a:ahLst/>
            <a:cxnLst/>
            <a:rect l="l" t="t" r="r" b="b"/>
            <a:pathLst>
              <a:path w="18131942" h="11811871">
                <a:moveTo>
                  <a:pt x="0" y="0"/>
                </a:moveTo>
                <a:lnTo>
                  <a:pt x="18131942" y="0"/>
                </a:lnTo>
                <a:lnTo>
                  <a:pt x="18131942" y="11811871"/>
                </a:lnTo>
                <a:lnTo>
                  <a:pt x="0" y="11811871"/>
                </a:lnTo>
                <a:lnTo>
                  <a:pt x="0" y="0"/>
                </a:lnTo>
                <a:close/>
              </a:path>
            </a:pathLst>
          </a:custGeom>
          <a:blipFill>
            <a:blip r:embed="rId2"/>
            <a:stretch>
              <a:fillRect/>
            </a:stretch>
          </a:blipFill>
        </p:spPr>
      </p:sp>
      <p:sp>
        <p:nvSpPr>
          <p:cNvPr id="3" name="TextBox 3"/>
          <p:cNvSpPr txBox="1"/>
          <p:nvPr/>
        </p:nvSpPr>
        <p:spPr>
          <a:xfrm>
            <a:off x="1963212" y="4322317"/>
            <a:ext cx="10745751" cy="2186490"/>
          </a:xfrm>
          <a:prstGeom prst="rect">
            <a:avLst/>
          </a:prstGeom>
        </p:spPr>
        <p:txBody>
          <a:bodyPr lIns="0" tIns="0" rIns="0" bIns="0" rtlCol="0" anchor="t">
            <a:spAutoFit/>
          </a:bodyPr>
          <a:lstStyle/>
          <a:p>
            <a:pPr algn="ctr">
              <a:lnSpc>
                <a:spcPts val="17989"/>
              </a:lnSpc>
            </a:pPr>
            <a:r>
              <a:rPr lang="en-US" sz="12849">
                <a:solidFill>
                  <a:srgbClr val="000000"/>
                </a:solidFill>
                <a:latin typeface="Canva Sans Bold"/>
              </a:rPr>
              <a:t>Adobe Firefly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2481454"/>
            <a:ext cx="18018630" cy="6258170"/>
          </a:xfrm>
          <a:custGeom>
            <a:avLst/>
            <a:gdLst/>
            <a:ahLst/>
            <a:cxnLst/>
            <a:rect l="l" t="t" r="r" b="b"/>
            <a:pathLst>
              <a:path w="18018630" h="6258170">
                <a:moveTo>
                  <a:pt x="0" y="0"/>
                </a:moveTo>
                <a:lnTo>
                  <a:pt x="18018630" y="0"/>
                </a:lnTo>
                <a:lnTo>
                  <a:pt x="18018630" y="6258170"/>
                </a:lnTo>
                <a:lnTo>
                  <a:pt x="0" y="6258170"/>
                </a:lnTo>
                <a:lnTo>
                  <a:pt x="0" y="0"/>
                </a:lnTo>
                <a:close/>
              </a:path>
            </a:pathLst>
          </a:custGeom>
          <a:blipFill>
            <a:blip r:embed="rId2"/>
            <a:stretch>
              <a:fillRect b="-5064"/>
            </a:stretch>
          </a:blipFill>
        </p:spPr>
      </p:sp>
      <p:sp>
        <p:nvSpPr>
          <p:cNvPr id="3" name="TextBox 3"/>
          <p:cNvSpPr txBox="1"/>
          <p:nvPr/>
        </p:nvSpPr>
        <p:spPr>
          <a:xfrm>
            <a:off x="5610766" y="549566"/>
            <a:ext cx="7066469" cy="1193692"/>
          </a:xfrm>
          <a:prstGeom prst="rect">
            <a:avLst/>
          </a:prstGeom>
        </p:spPr>
        <p:txBody>
          <a:bodyPr lIns="0" tIns="0" rIns="0" bIns="0" rtlCol="0" anchor="t">
            <a:spAutoFit/>
          </a:bodyPr>
          <a:lstStyle/>
          <a:p>
            <a:pPr algn="ctr">
              <a:lnSpc>
                <a:spcPts val="9799"/>
              </a:lnSpc>
            </a:pPr>
            <a:r>
              <a:rPr lang="en-US" sz="6999">
                <a:solidFill>
                  <a:srgbClr val="000000"/>
                </a:solidFill>
                <a:latin typeface="Open Sauce Bold"/>
              </a:rPr>
              <a:t>TEXT TO IMAGE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0"/>
            <a:ext cx="19086004" cy="10735877"/>
          </a:xfrm>
          <a:custGeom>
            <a:avLst/>
            <a:gdLst/>
            <a:ahLst/>
            <a:cxnLst/>
            <a:rect l="l" t="t" r="r" b="b"/>
            <a:pathLst>
              <a:path w="19086004" h="10735877">
                <a:moveTo>
                  <a:pt x="0" y="0"/>
                </a:moveTo>
                <a:lnTo>
                  <a:pt x="19086004" y="0"/>
                </a:lnTo>
                <a:lnTo>
                  <a:pt x="19086004" y="10735877"/>
                </a:lnTo>
                <a:lnTo>
                  <a:pt x="0" y="10735877"/>
                </a:lnTo>
                <a:lnTo>
                  <a:pt x="0" y="0"/>
                </a:lnTo>
                <a:close/>
              </a:path>
            </a:pathLst>
          </a:custGeom>
          <a:blipFill>
            <a:blip r:embed="rId2"/>
            <a:stretch>
              <a:fillRect l="-365" r="-365" b="-731"/>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2567304" y="0"/>
            <a:ext cx="12482676" cy="9762447"/>
          </a:xfrm>
          <a:custGeom>
            <a:avLst/>
            <a:gdLst/>
            <a:ahLst/>
            <a:cxnLst/>
            <a:rect l="l" t="t" r="r" b="b"/>
            <a:pathLst>
              <a:path w="12482676" h="9762447">
                <a:moveTo>
                  <a:pt x="0" y="0"/>
                </a:moveTo>
                <a:lnTo>
                  <a:pt x="12482676" y="0"/>
                </a:lnTo>
                <a:lnTo>
                  <a:pt x="12482676" y="9762447"/>
                </a:lnTo>
                <a:lnTo>
                  <a:pt x="0" y="9762447"/>
                </a:lnTo>
                <a:lnTo>
                  <a:pt x="0" y="0"/>
                </a:lnTo>
                <a:close/>
              </a:path>
            </a:pathLst>
          </a:custGeom>
          <a:blipFill>
            <a:blip r:embed="rId2"/>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793557" y="8415580"/>
            <a:ext cx="6000067" cy="4114800"/>
          </a:xfrm>
          <a:custGeom>
            <a:avLst/>
            <a:gdLst/>
            <a:ahLst/>
            <a:cxnLst/>
            <a:rect l="l" t="t" r="r" b="b"/>
            <a:pathLst>
              <a:path w="6000067" h="4114800">
                <a:moveTo>
                  <a:pt x="0" y="0"/>
                </a:moveTo>
                <a:lnTo>
                  <a:pt x="6000067" y="0"/>
                </a:lnTo>
                <a:lnTo>
                  <a:pt x="600006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474081" y="-2606238"/>
            <a:ext cx="6000067" cy="4114800"/>
          </a:xfrm>
          <a:custGeom>
            <a:avLst/>
            <a:gdLst/>
            <a:ahLst/>
            <a:cxnLst/>
            <a:rect l="l" t="t" r="r" b="b"/>
            <a:pathLst>
              <a:path w="6000067" h="4114800">
                <a:moveTo>
                  <a:pt x="0" y="0"/>
                </a:moveTo>
                <a:lnTo>
                  <a:pt x="6000067" y="0"/>
                </a:lnTo>
                <a:lnTo>
                  <a:pt x="600006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4"/>
          <p:cNvSpPr txBox="1"/>
          <p:nvPr/>
        </p:nvSpPr>
        <p:spPr>
          <a:xfrm>
            <a:off x="1028700" y="970976"/>
            <a:ext cx="7326044" cy="2350677"/>
          </a:xfrm>
          <a:prstGeom prst="rect">
            <a:avLst/>
          </a:prstGeom>
        </p:spPr>
        <p:txBody>
          <a:bodyPr lIns="0" tIns="0" rIns="0" bIns="0" rtlCol="0" anchor="t">
            <a:spAutoFit/>
          </a:bodyPr>
          <a:lstStyle/>
          <a:p>
            <a:pPr marL="0" lvl="0" indent="0">
              <a:lnSpc>
                <a:spcPts val="18239"/>
              </a:lnSpc>
              <a:spcBef>
                <a:spcPct val="0"/>
              </a:spcBef>
            </a:pPr>
            <a:r>
              <a:rPr lang="en-US" sz="15999" spc="-1151">
                <a:solidFill>
                  <a:srgbClr val="000000"/>
                </a:solidFill>
                <a:latin typeface="Open Sauce Light"/>
              </a:rPr>
              <a:t>Creative</a:t>
            </a:r>
          </a:p>
        </p:txBody>
      </p:sp>
      <p:sp>
        <p:nvSpPr>
          <p:cNvPr id="5" name="TextBox 5"/>
          <p:cNvSpPr txBox="1"/>
          <p:nvPr/>
        </p:nvSpPr>
        <p:spPr>
          <a:xfrm>
            <a:off x="8354744" y="970976"/>
            <a:ext cx="9119370" cy="2350677"/>
          </a:xfrm>
          <a:prstGeom prst="rect">
            <a:avLst/>
          </a:prstGeom>
        </p:spPr>
        <p:txBody>
          <a:bodyPr lIns="0" tIns="0" rIns="0" bIns="0" rtlCol="0" anchor="t">
            <a:spAutoFit/>
          </a:bodyPr>
          <a:lstStyle/>
          <a:p>
            <a:pPr marL="0" lvl="0" indent="0">
              <a:lnSpc>
                <a:spcPts val="18239"/>
              </a:lnSpc>
              <a:spcBef>
                <a:spcPct val="0"/>
              </a:spcBef>
            </a:pPr>
            <a:r>
              <a:rPr lang="en-US" sz="15999" spc="-1151">
                <a:solidFill>
                  <a:srgbClr val="000000"/>
                </a:solidFill>
                <a:latin typeface="Open Sauce Medium"/>
              </a:rPr>
              <a:t>Writing</a:t>
            </a:r>
          </a:p>
        </p:txBody>
      </p:sp>
      <p:sp>
        <p:nvSpPr>
          <p:cNvPr id="6" name="TextBox 6"/>
          <p:cNvSpPr txBox="1"/>
          <p:nvPr/>
        </p:nvSpPr>
        <p:spPr>
          <a:xfrm>
            <a:off x="7240641" y="3583261"/>
            <a:ext cx="3115150" cy="6063172"/>
          </a:xfrm>
          <a:prstGeom prst="rect">
            <a:avLst/>
          </a:prstGeom>
        </p:spPr>
        <p:txBody>
          <a:bodyPr lIns="0" tIns="0" rIns="0" bIns="0" rtlCol="0" anchor="t">
            <a:spAutoFit/>
          </a:bodyPr>
          <a:lstStyle/>
          <a:p>
            <a:pPr algn="ctr">
              <a:lnSpc>
                <a:spcPts val="7982"/>
              </a:lnSpc>
              <a:spcBef>
                <a:spcPct val="0"/>
              </a:spcBef>
            </a:pPr>
            <a:r>
              <a:rPr lang="en-US" sz="7002" spc="-504">
                <a:solidFill>
                  <a:srgbClr val="000000"/>
                </a:solidFill>
                <a:latin typeface="Open Sauce Medium"/>
              </a:rPr>
              <a:t> stories, </a:t>
            </a:r>
          </a:p>
          <a:p>
            <a:pPr algn="ctr">
              <a:lnSpc>
                <a:spcPts val="7982"/>
              </a:lnSpc>
              <a:spcBef>
                <a:spcPct val="0"/>
              </a:spcBef>
            </a:pPr>
            <a:r>
              <a:rPr lang="en-US" sz="7002" spc="-504">
                <a:solidFill>
                  <a:srgbClr val="000000"/>
                </a:solidFill>
                <a:latin typeface="Open Sauce Medium"/>
              </a:rPr>
              <a:t>poems,</a:t>
            </a:r>
          </a:p>
          <a:p>
            <a:pPr algn="ctr">
              <a:lnSpc>
                <a:spcPts val="7982"/>
              </a:lnSpc>
              <a:spcBef>
                <a:spcPct val="0"/>
              </a:spcBef>
            </a:pPr>
            <a:r>
              <a:rPr lang="en-US" sz="7002" spc="-504">
                <a:solidFill>
                  <a:srgbClr val="000000"/>
                </a:solidFill>
                <a:latin typeface="Open Sauce Medium"/>
              </a:rPr>
              <a:t>songs, </a:t>
            </a:r>
          </a:p>
          <a:p>
            <a:pPr algn="ctr">
              <a:lnSpc>
                <a:spcPts val="7982"/>
              </a:lnSpc>
              <a:spcBef>
                <a:spcPct val="0"/>
              </a:spcBef>
            </a:pPr>
            <a:r>
              <a:rPr lang="en-US" sz="7002" spc="-504">
                <a:solidFill>
                  <a:srgbClr val="000000"/>
                </a:solidFill>
                <a:latin typeface="Open Sauce Medium"/>
              </a:rPr>
              <a:t>scripts,</a:t>
            </a:r>
          </a:p>
          <a:p>
            <a:pPr algn="ctr">
              <a:lnSpc>
                <a:spcPts val="7982"/>
              </a:lnSpc>
              <a:spcBef>
                <a:spcPct val="0"/>
              </a:spcBef>
            </a:pPr>
            <a:r>
              <a:rPr lang="en-US" sz="7002" spc="-504">
                <a:solidFill>
                  <a:srgbClr val="000000"/>
                </a:solidFill>
                <a:latin typeface="Open Sauce Medium"/>
              </a:rPr>
              <a:t>titles, </a:t>
            </a:r>
          </a:p>
          <a:p>
            <a:pPr algn="ctr">
              <a:lnSpc>
                <a:spcPts val="7982"/>
              </a:lnSpc>
              <a:spcBef>
                <a:spcPct val="0"/>
              </a:spcBef>
            </a:pPr>
            <a:r>
              <a:rPr lang="en-US" sz="7002" spc="-504">
                <a:solidFill>
                  <a:srgbClr val="000000"/>
                </a:solidFill>
                <a:latin typeface="Open Sauce Medium"/>
              </a:rPr>
              <a:t>ads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440382" y="380143"/>
            <a:ext cx="14386442" cy="9389953"/>
          </a:xfrm>
          <a:custGeom>
            <a:avLst/>
            <a:gdLst/>
            <a:ahLst/>
            <a:cxnLst/>
            <a:rect l="l" t="t" r="r" b="b"/>
            <a:pathLst>
              <a:path w="14386442" h="9389953">
                <a:moveTo>
                  <a:pt x="0" y="0"/>
                </a:moveTo>
                <a:lnTo>
                  <a:pt x="14386442" y="0"/>
                </a:lnTo>
                <a:lnTo>
                  <a:pt x="14386442" y="9389953"/>
                </a:lnTo>
                <a:lnTo>
                  <a:pt x="0" y="9389953"/>
                </a:lnTo>
                <a:lnTo>
                  <a:pt x="0" y="0"/>
                </a:lnTo>
                <a:close/>
              </a:path>
            </a:pathLst>
          </a:custGeom>
          <a:blipFill>
            <a:blip r:embed="rId2"/>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4009425" y="306250"/>
            <a:ext cx="9739792" cy="9175795"/>
          </a:xfrm>
          <a:custGeom>
            <a:avLst/>
            <a:gdLst/>
            <a:ahLst/>
            <a:cxnLst/>
            <a:rect l="l" t="t" r="r" b="b"/>
            <a:pathLst>
              <a:path w="9739792" h="9175795">
                <a:moveTo>
                  <a:pt x="0" y="0"/>
                </a:moveTo>
                <a:lnTo>
                  <a:pt x="9739792" y="0"/>
                </a:lnTo>
                <a:lnTo>
                  <a:pt x="9739792" y="9175795"/>
                </a:lnTo>
                <a:lnTo>
                  <a:pt x="0" y="9175795"/>
                </a:lnTo>
                <a:lnTo>
                  <a:pt x="0" y="0"/>
                </a:lnTo>
                <a:close/>
              </a:path>
            </a:pathLst>
          </a:custGeom>
          <a:blipFill>
            <a:blip r:embed="rId2"/>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0"/>
            <a:ext cx="18458052" cy="10382654"/>
          </a:xfrm>
          <a:custGeom>
            <a:avLst/>
            <a:gdLst/>
            <a:ahLst/>
            <a:cxnLst/>
            <a:rect l="l" t="t" r="r" b="b"/>
            <a:pathLst>
              <a:path w="18458052" h="10382654">
                <a:moveTo>
                  <a:pt x="0" y="0"/>
                </a:moveTo>
                <a:lnTo>
                  <a:pt x="18458052" y="0"/>
                </a:lnTo>
                <a:lnTo>
                  <a:pt x="18458052" y="10382654"/>
                </a:lnTo>
                <a:lnTo>
                  <a:pt x="0" y="10382654"/>
                </a:lnTo>
                <a:lnTo>
                  <a:pt x="0" y="0"/>
                </a:lnTo>
                <a:close/>
              </a:path>
            </a:pathLst>
          </a:custGeom>
          <a:blipFill>
            <a:blip r:embed="rId2"/>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793557" y="8415580"/>
            <a:ext cx="6000067" cy="4114800"/>
          </a:xfrm>
          <a:custGeom>
            <a:avLst/>
            <a:gdLst/>
            <a:ahLst/>
            <a:cxnLst/>
            <a:rect l="l" t="t" r="r" b="b"/>
            <a:pathLst>
              <a:path w="6000067" h="4114800">
                <a:moveTo>
                  <a:pt x="0" y="0"/>
                </a:moveTo>
                <a:lnTo>
                  <a:pt x="6000067" y="0"/>
                </a:lnTo>
                <a:lnTo>
                  <a:pt x="600006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474081" y="-2606238"/>
            <a:ext cx="6000067" cy="4114800"/>
          </a:xfrm>
          <a:custGeom>
            <a:avLst/>
            <a:gdLst/>
            <a:ahLst/>
            <a:cxnLst/>
            <a:rect l="l" t="t" r="r" b="b"/>
            <a:pathLst>
              <a:path w="6000067" h="4114800">
                <a:moveTo>
                  <a:pt x="0" y="0"/>
                </a:moveTo>
                <a:lnTo>
                  <a:pt x="6000067" y="0"/>
                </a:lnTo>
                <a:lnTo>
                  <a:pt x="600006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4"/>
          <p:cNvSpPr txBox="1"/>
          <p:nvPr/>
        </p:nvSpPr>
        <p:spPr>
          <a:xfrm>
            <a:off x="2139819" y="2133774"/>
            <a:ext cx="7326044" cy="2350720"/>
          </a:xfrm>
          <a:prstGeom prst="rect">
            <a:avLst/>
          </a:prstGeom>
        </p:spPr>
        <p:txBody>
          <a:bodyPr lIns="0" tIns="0" rIns="0" bIns="0" rtlCol="0" anchor="t">
            <a:spAutoFit/>
          </a:bodyPr>
          <a:lstStyle/>
          <a:p>
            <a:pPr marL="0" lvl="0" indent="0">
              <a:lnSpc>
                <a:spcPts val="18239"/>
              </a:lnSpc>
              <a:spcBef>
                <a:spcPct val="0"/>
              </a:spcBef>
            </a:pPr>
            <a:r>
              <a:rPr lang="en-US" sz="15999" u="none" spc="-1151">
                <a:solidFill>
                  <a:srgbClr val="000000"/>
                </a:solidFill>
                <a:latin typeface="Open Sauce Light"/>
              </a:rPr>
              <a:t>Content</a:t>
            </a:r>
          </a:p>
        </p:txBody>
      </p:sp>
      <p:sp>
        <p:nvSpPr>
          <p:cNvPr id="5" name="TextBox 5"/>
          <p:cNvSpPr txBox="1"/>
          <p:nvPr/>
        </p:nvSpPr>
        <p:spPr>
          <a:xfrm>
            <a:off x="7889625" y="4356012"/>
            <a:ext cx="9119370" cy="2350720"/>
          </a:xfrm>
          <a:prstGeom prst="rect">
            <a:avLst/>
          </a:prstGeom>
        </p:spPr>
        <p:txBody>
          <a:bodyPr lIns="0" tIns="0" rIns="0" bIns="0" rtlCol="0" anchor="t">
            <a:spAutoFit/>
          </a:bodyPr>
          <a:lstStyle/>
          <a:p>
            <a:pPr marL="0" lvl="0" indent="0">
              <a:lnSpc>
                <a:spcPts val="18239"/>
              </a:lnSpc>
              <a:spcBef>
                <a:spcPct val="0"/>
              </a:spcBef>
            </a:pPr>
            <a:r>
              <a:rPr lang="en-US" sz="15999" spc="-1151">
                <a:solidFill>
                  <a:srgbClr val="000000"/>
                </a:solidFill>
                <a:latin typeface="Open Sauce Medium"/>
              </a:rPr>
              <a:t>Marketing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8255693" y="-1562038"/>
            <a:ext cx="9003607" cy="6295001"/>
          </a:xfrm>
          <a:custGeom>
            <a:avLst/>
            <a:gdLst/>
            <a:ahLst/>
            <a:cxnLst/>
            <a:rect l="l" t="t" r="r" b="b"/>
            <a:pathLst>
              <a:path w="9003607" h="6295001">
                <a:moveTo>
                  <a:pt x="0" y="0"/>
                </a:moveTo>
                <a:lnTo>
                  <a:pt x="9003607" y="0"/>
                </a:lnTo>
                <a:lnTo>
                  <a:pt x="9003607" y="6295001"/>
                </a:lnTo>
                <a:lnTo>
                  <a:pt x="0" y="62950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545499" y="2583605"/>
            <a:ext cx="9322708" cy="2350720"/>
          </a:xfrm>
          <a:prstGeom prst="rect">
            <a:avLst/>
          </a:prstGeom>
        </p:spPr>
        <p:txBody>
          <a:bodyPr lIns="0" tIns="0" rIns="0" bIns="0" rtlCol="0" anchor="t">
            <a:spAutoFit/>
          </a:bodyPr>
          <a:lstStyle/>
          <a:p>
            <a:pPr marL="0" lvl="0" indent="0" algn="l">
              <a:lnSpc>
                <a:spcPts val="18239"/>
              </a:lnSpc>
              <a:spcBef>
                <a:spcPct val="0"/>
              </a:spcBef>
            </a:pPr>
            <a:r>
              <a:rPr lang="en-US" sz="15999" spc="-1151">
                <a:solidFill>
                  <a:srgbClr val="000000"/>
                </a:solidFill>
                <a:latin typeface="Open Sauce Light"/>
              </a:rPr>
              <a:t>Social</a:t>
            </a:r>
          </a:p>
        </p:txBody>
      </p:sp>
      <p:sp>
        <p:nvSpPr>
          <p:cNvPr id="4" name="TextBox 4"/>
          <p:cNvSpPr txBox="1"/>
          <p:nvPr/>
        </p:nvSpPr>
        <p:spPr>
          <a:xfrm>
            <a:off x="4482646" y="5425722"/>
            <a:ext cx="9322708" cy="2350720"/>
          </a:xfrm>
          <a:prstGeom prst="rect">
            <a:avLst/>
          </a:prstGeom>
        </p:spPr>
        <p:txBody>
          <a:bodyPr lIns="0" tIns="0" rIns="0" bIns="0" rtlCol="0" anchor="t">
            <a:spAutoFit/>
          </a:bodyPr>
          <a:lstStyle/>
          <a:p>
            <a:pPr marL="0" lvl="0" indent="0" algn="l">
              <a:lnSpc>
                <a:spcPts val="18239"/>
              </a:lnSpc>
              <a:spcBef>
                <a:spcPct val="0"/>
              </a:spcBef>
            </a:pPr>
            <a:r>
              <a:rPr lang="en-US" sz="15999" spc="-1151">
                <a:solidFill>
                  <a:srgbClr val="000000"/>
                </a:solidFill>
                <a:latin typeface="Open Sauce Medium"/>
              </a:rPr>
              <a:t>Media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254646" y="-143238"/>
            <a:ext cx="18542646" cy="10430238"/>
          </a:xfrm>
          <a:custGeom>
            <a:avLst/>
            <a:gdLst/>
            <a:ahLst/>
            <a:cxnLst/>
            <a:rect l="l" t="t" r="r" b="b"/>
            <a:pathLst>
              <a:path w="18542646" h="10430238">
                <a:moveTo>
                  <a:pt x="0" y="0"/>
                </a:moveTo>
                <a:lnTo>
                  <a:pt x="18542646" y="0"/>
                </a:lnTo>
                <a:lnTo>
                  <a:pt x="18542646" y="10430238"/>
                </a:lnTo>
                <a:lnTo>
                  <a:pt x="0" y="10430238"/>
                </a:lnTo>
                <a:lnTo>
                  <a:pt x="0" y="0"/>
                </a:lnTo>
                <a:close/>
              </a:path>
            </a:pathLst>
          </a:custGeom>
          <a:blipFill>
            <a:blip r:embed="rId2"/>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273113" y="0"/>
            <a:ext cx="18014887" cy="9796600"/>
          </a:xfrm>
          <a:custGeom>
            <a:avLst/>
            <a:gdLst/>
            <a:ahLst/>
            <a:cxnLst/>
            <a:rect l="l" t="t" r="r" b="b"/>
            <a:pathLst>
              <a:path w="18014887" h="9796600">
                <a:moveTo>
                  <a:pt x="0" y="0"/>
                </a:moveTo>
                <a:lnTo>
                  <a:pt x="18014887" y="0"/>
                </a:lnTo>
                <a:lnTo>
                  <a:pt x="18014887" y="9796600"/>
                </a:lnTo>
                <a:lnTo>
                  <a:pt x="0" y="9796600"/>
                </a:lnTo>
                <a:lnTo>
                  <a:pt x="0" y="0"/>
                </a:lnTo>
                <a:close/>
              </a:path>
            </a:pathLst>
          </a:custGeom>
          <a:blipFill>
            <a:blip r:embed="rId2"/>
            <a:stretch>
              <a:fillRect t="-1718" b="-1718"/>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9643786" y="-2767722"/>
            <a:ext cx="6810248" cy="6810248"/>
          </a:xfrm>
          <a:custGeom>
            <a:avLst/>
            <a:gdLst/>
            <a:ahLst/>
            <a:cxnLst/>
            <a:rect l="l" t="t" r="r" b="b"/>
            <a:pathLst>
              <a:path w="6810248" h="6810248">
                <a:moveTo>
                  <a:pt x="0" y="0"/>
                </a:moveTo>
                <a:lnTo>
                  <a:pt x="6810248" y="0"/>
                </a:lnTo>
                <a:lnTo>
                  <a:pt x="6810248" y="6810248"/>
                </a:lnTo>
                <a:lnTo>
                  <a:pt x="0" y="6810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4685" y="4040126"/>
            <a:ext cx="7583758" cy="7583758"/>
          </a:xfrm>
          <a:custGeom>
            <a:avLst/>
            <a:gdLst/>
            <a:ahLst/>
            <a:cxnLst/>
            <a:rect l="l" t="t" r="r" b="b"/>
            <a:pathLst>
              <a:path w="7583758" h="7583758">
                <a:moveTo>
                  <a:pt x="0" y="0"/>
                </a:moveTo>
                <a:lnTo>
                  <a:pt x="7583759" y="0"/>
                </a:lnTo>
                <a:lnTo>
                  <a:pt x="7583759" y="7583758"/>
                </a:lnTo>
                <a:lnTo>
                  <a:pt x="0" y="758375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1028700" y="723127"/>
            <a:ext cx="10660748" cy="2350720"/>
          </a:xfrm>
          <a:prstGeom prst="rect">
            <a:avLst/>
          </a:prstGeom>
        </p:spPr>
        <p:txBody>
          <a:bodyPr lIns="0" tIns="0" rIns="0" bIns="0" rtlCol="0" anchor="t">
            <a:spAutoFit/>
          </a:bodyPr>
          <a:lstStyle/>
          <a:p>
            <a:pPr marL="0" lvl="0" indent="0">
              <a:lnSpc>
                <a:spcPts val="18239"/>
              </a:lnSpc>
              <a:spcBef>
                <a:spcPct val="0"/>
              </a:spcBef>
            </a:pPr>
            <a:r>
              <a:rPr lang="en-US" sz="15999" spc="-1151">
                <a:solidFill>
                  <a:srgbClr val="000000"/>
                </a:solidFill>
                <a:latin typeface="Open Sauce Medium"/>
              </a:rPr>
              <a:t>Videos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56058" y="-711604"/>
            <a:ext cx="18131942" cy="11811871"/>
          </a:xfrm>
          <a:custGeom>
            <a:avLst/>
            <a:gdLst/>
            <a:ahLst/>
            <a:cxnLst/>
            <a:rect l="l" t="t" r="r" b="b"/>
            <a:pathLst>
              <a:path w="18131942" h="11811871">
                <a:moveTo>
                  <a:pt x="0" y="0"/>
                </a:moveTo>
                <a:lnTo>
                  <a:pt x="18131942" y="0"/>
                </a:lnTo>
                <a:lnTo>
                  <a:pt x="18131942" y="11811871"/>
                </a:lnTo>
                <a:lnTo>
                  <a:pt x="0" y="11811871"/>
                </a:lnTo>
                <a:lnTo>
                  <a:pt x="0" y="0"/>
                </a:lnTo>
                <a:close/>
              </a:path>
            </a:pathLst>
          </a:custGeom>
          <a:blipFill>
            <a:blip r:embed="rId2"/>
            <a:stretch>
              <a:fillRect/>
            </a:stretch>
          </a:blipFill>
        </p:spPr>
      </p:sp>
      <p:sp>
        <p:nvSpPr>
          <p:cNvPr id="3" name="TextBox 3"/>
          <p:cNvSpPr txBox="1"/>
          <p:nvPr/>
        </p:nvSpPr>
        <p:spPr>
          <a:xfrm>
            <a:off x="3400044" y="3681305"/>
            <a:ext cx="10987175" cy="2827501"/>
          </a:xfrm>
          <a:prstGeom prst="rect">
            <a:avLst/>
          </a:prstGeom>
        </p:spPr>
        <p:txBody>
          <a:bodyPr lIns="0" tIns="0" rIns="0" bIns="0" rtlCol="0" anchor="t">
            <a:spAutoFit/>
          </a:bodyPr>
          <a:lstStyle/>
          <a:p>
            <a:pPr algn="ctr">
              <a:lnSpc>
                <a:spcPts val="23204"/>
              </a:lnSpc>
            </a:pPr>
            <a:r>
              <a:rPr lang="en-US" sz="16574">
                <a:solidFill>
                  <a:srgbClr val="000000"/>
                </a:solidFill>
                <a:latin typeface="Canva Sans Bold"/>
              </a:rPr>
              <a:t>Opus Clips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382062" y="0"/>
            <a:ext cx="18670062" cy="10287000"/>
          </a:xfrm>
          <a:custGeom>
            <a:avLst/>
            <a:gdLst/>
            <a:ahLst/>
            <a:cxnLst/>
            <a:rect l="l" t="t" r="r" b="b"/>
            <a:pathLst>
              <a:path w="18670062" h="10287000">
                <a:moveTo>
                  <a:pt x="0" y="0"/>
                </a:moveTo>
                <a:lnTo>
                  <a:pt x="18670062" y="0"/>
                </a:lnTo>
                <a:lnTo>
                  <a:pt x="18670062" y="10287000"/>
                </a:lnTo>
                <a:lnTo>
                  <a:pt x="0" y="10287000"/>
                </a:lnTo>
                <a:lnTo>
                  <a:pt x="0" y="0"/>
                </a:lnTo>
                <a:close/>
              </a:path>
            </a:pathLst>
          </a:custGeom>
          <a:blipFill>
            <a:blip r:embed="rId2"/>
            <a:stretch>
              <a:fillRect l="-1786" r="-1786"/>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65129" y="92885"/>
            <a:ext cx="18122871" cy="10194115"/>
          </a:xfrm>
          <a:custGeom>
            <a:avLst/>
            <a:gdLst/>
            <a:ahLst/>
            <a:cxnLst/>
            <a:rect l="l" t="t" r="r" b="b"/>
            <a:pathLst>
              <a:path w="18122871" h="10194115">
                <a:moveTo>
                  <a:pt x="0" y="0"/>
                </a:moveTo>
                <a:lnTo>
                  <a:pt x="18122871" y="0"/>
                </a:lnTo>
                <a:lnTo>
                  <a:pt x="18122871" y="10194115"/>
                </a:lnTo>
                <a:lnTo>
                  <a:pt x="0" y="10194115"/>
                </a:lnTo>
                <a:lnTo>
                  <a:pt x="0" y="0"/>
                </a:lnTo>
                <a:close/>
              </a:path>
            </a:pathLst>
          </a:custGeom>
          <a:blipFill>
            <a:blip r:embed="rId2"/>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0" y="0"/>
            <a:ext cx="18137860" cy="11490920"/>
          </a:xfrm>
          <a:custGeom>
            <a:avLst/>
            <a:gdLst/>
            <a:ahLst/>
            <a:cxnLst/>
            <a:rect l="l" t="t" r="r" b="b"/>
            <a:pathLst>
              <a:path w="18137860" h="11490920">
                <a:moveTo>
                  <a:pt x="0" y="0"/>
                </a:moveTo>
                <a:lnTo>
                  <a:pt x="18137860" y="0"/>
                </a:lnTo>
                <a:lnTo>
                  <a:pt x="18137860" y="11490920"/>
                </a:lnTo>
                <a:lnTo>
                  <a:pt x="0" y="11490920"/>
                </a:lnTo>
                <a:lnTo>
                  <a:pt x="0" y="0"/>
                </a:lnTo>
                <a:close/>
              </a:path>
            </a:pathLst>
          </a:custGeom>
          <a:blipFill>
            <a:blip r:embed="rId2"/>
            <a:stretch>
              <a:fillRect l="-1875" r="-1875" b="-9176"/>
            </a:stretch>
          </a:blipFill>
        </p:spPr>
      </p:sp>
      <p:sp>
        <p:nvSpPr>
          <p:cNvPr id="3" name="TextBox 3"/>
          <p:cNvSpPr txBox="1"/>
          <p:nvPr/>
        </p:nvSpPr>
        <p:spPr>
          <a:xfrm>
            <a:off x="1339145" y="1495601"/>
            <a:ext cx="8250792" cy="1941904"/>
          </a:xfrm>
          <a:prstGeom prst="rect">
            <a:avLst/>
          </a:prstGeom>
        </p:spPr>
        <p:txBody>
          <a:bodyPr lIns="0" tIns="0" rIns="0" bIns="0" rtlCol="0" anchor="t">
            <a:spAutoFit/>
          </a:bodyPr>
          <a:lstStyle/>
          <a:p>
            <a:pPr marL="0" lvl="0" indent="0" algn="ctr">
              <a:lnSpc>
                <a:spcPts val="15995"/>
              </a:lnSpc>
              <a:spcBef>
                <a:spcPct val="0"/>
              </a:spcBef>
            </a:pPr>
            <a:r>
              <a:rPr lang="en-US" sz="11425">
                <a:solidFill>
                  <a:srgbClr val="3D4182"/>
                </a:solidFill>
                <a:latin typeface="Canva Sans Bold"/>
              </a:rPr>
              <a:t>Thank YOU!</a:t>
            </a:r>
          </a:p>
        </p:txBody>
      </p:sp>
      <p:sp>
        <p:nvSpPr>
          <p:cNvPr id="4" name="TextBox 4"/>
          <p:cNvSpPr txBox="1"/>
          <p:nvPr/>
        </p:nvSpPr>
        <p:spPr>
          <a:xfrm>
            <a:off x="2385310" y="3680955"/>
            <a:ext cx="5758283" cy="886997"/>
          </a:xfrm>
          <a:prstGeom prst="rect">
            <a:avLst/>
          </a:prstGeom>
        </p:spPr>
        <p:txBody>
          <a:bodyPr lIns="0" tIns="0" rIns="0" bIns="0" rtlCol="0" anchor="t">
            <a:spAutoFit/>
          </a:bodyPr>
          <a:lstStyle/>
          <a:p>
            <a:pPr marL="0" lvl="0" indent="0" algn="ctr">
              <a:lnSpc>
                <a:spcPts val="7279"/>
              </a:lnSpc>
              <a:spcBef>
                <a:spcPct val="0"/>
              </a:spcBef>
            </a:pPr>
            <a:r>
              <a:rPr lang="en-US" sz="5199">
                <a:solidFill>
                  <a:srgbClr val="000000"/>
                </a:solidFill>
                <a:latin typeface="Canva Sans Bold"/>
              </a:rPr>
              <a:t>BrendaByers.com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TextBox 2"/>
          <p:cNvSpPr txBox="1"/>
          <p:nvPr/>
        </p:nvSpPr>
        <p:spPr>
          <a:xfrm>
            <a:off x="413440" y="19050"/>
            <a:ext cx="17520770" cy="10719604"/>
          </a:xfrm>
          <a:prstGeom prst="rect">
            <a:avLst/>
          </a:prstGeom>
        </p:spPr>
        <p:txBody>
          <a:bodyPr lIns="0" tIns="0" rIns="0" bIns="0" rtlCol="0" anchor="t">
            <a:spAutoFit/>
          </a:bodyPr>
          <a:lstStyle/>
          <a:p>
            <a:pPr algn="ctr">
              <a:lnSpc>
                <a:spcPts val="6203"/>
              </a:lnSpc>
              <a:spcBef>
                <a:spcPct val="0"/>
              </a:spcBef>
            </a:pPr>
            <a:r>
              <a:rPr lang="en-US" sz="5441" spc="-391">
                <a:solidFill>
                  <a:srgbClr val="000000"/>
                </a:solidFill>
                <a:latin typeface="Open Sauce Medium"/>
              </a:rPr>
              <a:t>Unlock the full potential of your business and achieve your goals faster with  AI-powered coaching. </a:t>
            </a:r>
          </a:p>
          <a:p>
            <a:pPr algn="ctr">
              <a:lnSpc>
                <a:spcPts val="6203"/>
              </a:lnSpc>
              <a:spcBef>
                <a:spcPct val="0"/>
              </a:spcBef>
            </a:pPr>
            <a:endParaRPr lang="en-US" sz="5441" spc="-391">
              <a:solidFill>
                <a:srgbClr val="000000"/>
              </a:solidFill>
              <a:latin typeface="Open Sauce Medium"/>
            </a:endParaRPr>
          </a:p>
          <a:p>
            <a:pPr algn="ctr">
              <a:lnSpc>
                <a:spcPts val="3411"/>
              </a:lnSpc>
              <a:spcBef>
                <a:spcPct val="0"/>
              </a:spcBef>
            </a:pPr>
            <a:r>
              <a:rPr lang="en-US" sz="2992" spc="-215">
                <a:solidFill>
                  <a:srgbClr val="000000"/>
                </a:solidFill>
                <a:latin typeface="Arial"/>
              </a:rPr>
              <a:t>If you're looking to implement AI into your business but feel overwhelmed or unsure where to start, Ai Powered Success coaching program will guide you step by step to get clarity on your vision, improve productivity, and communicate more effectively with prospects &amp; customers to grow your income and impact.</a:t>
            </a:r>
          </a:p>
          <a:p>
            <a:pPr algn="ctr">
              <a:lnSpc>
                <a:spcPts val="3753"/>
              </a:lnSpc>
              <a:spcBef>
                <a:spcPct val="0"/>
              </a:spcBef>
            </a:pPr>
            <a:endParaRPr lang="en-US" sz="2992" spc="-215">
              <a:solidFill>
                <a:srgbClr val="000000"/>
              </a:solidFill>
              <a:latin typeface="Arial"/>
            </a:endParaRPr>
          </a:p>
          <a:p>
            <a:pPr algn="ctr">
              <a:lnSpc>
                <a:spcPts val="3753"/>
              </a:lnSpc>
              <a:spcBef>
                <a:spcPct val="0"/>
              </a:spcBef>
            </a:pPr>
            <a:endParaRPr lang="en-US" sz="2992" spc="-215">
              <a:solidFill>
                <a:srgbClr val="000000"/>
              </a:solidFill>
              <a:latin typeface="Arial"/>
            </a:endParaRPr>
          </a:p>
          <a:p>
            <a:pPr algn="ctr">
              <a:lnSpc>
                <a:spcPts val="3753"/>
              </a:lnSpc>
              <a:spcBef>
                <a:spcPct val="0"/>
              </a:spcBef>
            </a:pPr>
            <a:r>
              <a:rPr lang="en-US" sz="3292" spc="-237">
                <a:solidFill>
                  <a:srgbClr val="000000"/>
                </a:solidFill>
                <a:latin typeface="Open Sauce Medium"/>
              </a:rPr>
              <a:t>You will…</a:t>
            </a:r>
          </a:p>
          <a:p>
            <a:pPr algn="ctr">
              <a:lnSpc>
                <a:spcPts val="3753"/>
              </a:lnSpc>
              <a:spcBef>
                <a:spcPct val="0"/>
              </a:spcBef>
            </a:pPr>
            <a:endParaRPr lang="en-US" sz="3292" spc="-237">
              <a:solidFill>
                <a:srgbClr val="000000"/>
              </a:solidFill>
              <a:latin typeface="Open Sauce Medium"/>
            </a:endParaRPr>
          </a:p>
          <a:p>
            <a:pPr algn="ctr">
              <a:lnSpc>
                <a:spcPts val="3753"/>
              </a:lnSpc>
            </a:pPr>
            <a:r>
              <a:rPr lang="en-US" sz="3292" spc="-237">
                <a:solidFill>
                  <a:srgbClr val="000000"/>
                </a:solidFill>
                <a:latin typeface="Open Sauce Medium"/>
              </a:rPr>
              <a:t>Gain clarity on your vision, niche, offerings, marketing &amp; messaging </a:t>
            </a:r>
          </a:p>
          <a:p>
            <a:pPr algn="ctr">
              <a:lnSpc>
                <a:spcPts val="3753"/>
              </a:lnSpc>
            </a:pPr>
            <a:r>
              <a:rPr lang="en-US" sz="3292" spc="-237">
                <a:solidFill>
                  <a:srgbClr val="000000"/>
                </a:solidFill>
                <a:latin typeface="Open Sauce Medium"/>
              </a:rPr>
              <a:t>Improve productivity and get more of the right things done faster</a:t>
            </a:r>
          </a:p>
          <a:p>
            <a:pPr algn="ctr">
              <a:lnSpc>
                <a:spcPts val="3753"/>
              </a:lnSpc>
              <a:spcBef>
                <a:spcPct val="0"/>
              </a:spcBef>
            </a:pPr>
            <a:r>
              <a:rPr lang="en-US" sz="3292" spc="-237">
                <a:solidFill>
                  <a:srgbClr val="000000"/>
                </a:solidFill>
                <a:latin typeface="Open Sauce Medium"/>
              </a:rPr>
              <a:t>Save time (15+ hours a week) so you can have more time to do what you love</a:t>
            </a:r>
          </a:p>
          <a:p>
            <a:pPr algn="ctr">
              <a:lnSpc>
                <a:spcPts val="3753"/>
              </a:lnSpc>
              <a:spcBef>
                <a:spcPct val="0"/>
              </a:spcBef>
            </a:pPr>
            <a:r>
              <a:rPr lang="en-US" sz="3292" spc="-237">
                <a:solidFill>
                  <a:srgbClr val="000000"/>
                </a:solidFill>
                <a:latin typeface="Open Sauce Medium"/>
              </a:rPr>
              <a:t>Confidently attract new clients with improved marketing and messaging</a:t>
            </a:r>
          </a:p>
          <a:p>
            <a:pPr algn="ctr">
              <a:lnSpc>
                <a:spcPts val="3753"/>
              </a:lnSpc>
              <a:spcBef>
                <a:spcPct val="0"/>
              </a:spcBef>
            </a:pPr>
            <a:r>
              <a:rPr lang="en-US" sz="3292" spc="-237">
                <a:solidFill>
                  <a:srgbClr val="000000"/>
                </a:solidFill>
                <a:latin typeface="Open Sauce Medium"/>
              </a:rPr>
              <a:t>Grow your income and your impact  by confidently attracting new clients</a:t>
            </a:r>
          </a:p>
          <a:p>
            <a:pPr algn="ctr">
              <a:lnSpc>
                <a:spcPts val="3753"/>
              </a:lnSpc>
              <a:spcBef>
                <a:spcPct val="0"/>
              </a:spcBef>
            </a:pPr>
            <a:r>
              <a:rPr lang="en-US" sz="3292" spc="-237">
                <a:solidFill>
                  <a:srgbClr val="000000"/>
                </a:solidFill>
                <a:latin typeface="Open Sauce Medium"/>
              </a:rPr>
              <a:t>Communicate more effectively and confidently with prospects and customers</a:t>
            </a:r>
          </a:p>
          <a:p>
            <a:pPr algn="ctr">
              <a:lnSpc>
                <a:spcPts val="17887"/>
              </a:lnSpc>
              <a:spcBef>
                <a:spcPct val="0"/>
              </a:spcBef>
            </a:pPr>
            <a:endParaRPr lang="en-US" sz="3292" spc="-237">
              <a:solidFill>
                <a:srgbClr val="000000"/>
              </a:solidFill>
              <a:latin typeface="Open Sauce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2312670" y="637601"/>
            <a:ext cx="7315200" cy="3820244"/>
          </a:xfrm>
          <a:custGeom>
            <a:avLst/>
            <a:gdLst/>
            <a:ahLst/>
            <a:cxnLst/>
            <a:rect l="l" t="t" r="r" b="b"/>
            <a:pathLst>
              <a:path w="7315200" h="3820244">
                <a:moveTo>
                  <a:pt x="0" y="0"/>
                </a:moveTo>
                <a:lnTo>
                  <a:pt x="7315200" y="0"/>
                </a:lnTo>
                <a:lnTo>
                  <a:pt x="7315200" y="3820244"/>
                </a:lnTo>
                <a:lnTo>
                  <a:pt x="0" y="38202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553985" y="8797329"/>
            <a:ext cx="4508209" cy="4163946"/>
          </a:xfrm>
          <a:custGeom>
            <a:avLst/>
            <a:gdLst/>
            <a:ahLst/>
            <a:cxnLst/>
            <a:rect l="l" t="t" r="r" b="b"/>
            <a:pathLst>
              <a:path w="4508209" h="4163946">
                <a:moveTo>
                  <a:pt x="0" y="0"/>
                </a:moveTo>
                <a:lnTo>
                  <a:pt x="4508209" y="0"/>
                </a:lnTo>
                <a:lnTo>
                  <a:pt x="4508209" y="4163945"/>
                </a:lnTo>
                <a:lnTo>
                  <a:pt x="0" y="41639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338911" y="3074003"/>
            <a:ext cx="6085689" cy="6085689"/>
          </a:xfrm>
          <a:custGeom>
            <a:avLst/>
            <a:gdLst/>
            <a:ahLst/>
            <a:cxnLst/>
            <a:rect l="l" t="t" r="r" b="b"/>
            <a:pathLst>
              <a:path w="6085689" h="6085689">
                <a:moveTo>
                  <a:pt x="0" y="0"/>
                </a:moveTo>
                <a:lnTo>
                  <a:pt x="6085688" y="0"/>
                </a:lnTo>
                <a:lnTo>
                  <a:pt x="6085688" y="6085688"/>
                </a:lnTo>
                <a:lnTo>
                  <a:pt x="0" y="6085688"/>
                </a:lnTo>
                <a:lnTo>
                  <a:pt x="0" y="0"/>
                </a:lnTo>
                <a:close/>
              </a:path>
            </a:pathLst>
          </a:custGeom>
          <a:blipFill>
            <a:blip r:embed="rId6"/>
            <a:stretch>
              <a:fillRect/>
            </a:stretch>
          </a:blipFill>
        </p:spPr>
      </p:sp>
      <p:sp>
        <p:nvSpPr>
          <p:cNvPr id="5" name="TextBox 5"/>
          <p:cNvSpPr txBox="1"/>
          <p:nvPr/>
        </p:nvSpPr>
        <p:spPr>
          <a:xfrm>
            <a:off x="1028700" y="723326"/>
            <a:ext cx="16420179" cy="2350677"/>
          </a:xfrm>
          <a:prstGeom prst="rect">
            <a:avLst/>
          </a:prstGeom>
        </p:spPr>
        <p:txBody>
          <a:bodyPr lIns="0" tIns="0" rIns="0" bIns="0" rtlCol="0" anchor="t">
            <a:spAutoFit/>
          </a:bodyPr>
          <a:lstStyle/>
          <a:p>
            <a:pPr marL="0" lvl="0" indent="0" algn="l">
              <a:lnSpc>
                <a:spcPts val="18239"/>
              </a:lnSpc>
              <a:spcBef>
                <a:spcPct val="0"/>
              </a:spcBef>
            </a:pPr>
            <a:r>
              <a:rPr lang="en-US" sz="15999" spc="-1151">
                <a:solidFill>
                  <a:srgbClr val="000000"/>
                </a:solidFill>
                <a:latin typeface="Open Sauce Medium"/>
              </a:rPr>
              <a:t>Schedule a Call</a:t>
            </a:r>
          </a:p>
        </p:txBody>
      </p:sp>
      <p:sp>
        <p:nvSpPr>
          <p:cNvPr id="6" name="TextBox 6"/>
          <p:cNvSpPr txBox="1"/>
          <p:nvPr/>
        </p:nvSpPr>
        <p:spPr>
          <a:xfrm>
            <a:off x="1316252" y="3372805"/>
            <a:ext cx="7234717" cy="4068725"/>
          </a:xfrm>
          <a:prstGeom prst="rect">
            <a:avLst/>
          </a:prstGeom>
        </p:spPr>
        <p:txBody>
          <a:bodyPr lIns="0" tIns="0" rIns="0" bIns="0" rtlCol="0" anchor="t">
            <a:spAutoFit/>
          </a:bodyPr>
          <a:lstStyle/>
          <a:p>
            <a:pPr marL="1672081" lvl="1" indent="-836040">
              <a:lnSpc>
                <a:spcPts val="10842"/>
              </a:lnSpc>
              <a:buFont typeface="Arial"/>
              <a:buChar char="•"/>
            </a:pPr>
            <a:r>
              <a:rPr lang="en-US" sz="7744">
                <a:solidFill>
                  <a:srgbClr val="000000"/>
                </a:solidFill>
                <a:latin typeface="Canva Sans Bold"/>
              </a:rPr>
              <a:t>Get Started</a:t>
            </a:r>
          </a:p>
          <a:p>
            <a:pPr marL="1672081" lvl="1" indent="-836040">
              <a:lnSpc>
                <a:spcPts val="10842"/>
              </a:lnSpc>
              <a:buFont typeface="Arial"/>
              <a:buChar char="•"/>
            </a:pPr>
            <a:r>
              <a:rPr lang="en-US" sz="7744">
                <a:solidFill>
                  <a:srgbClr val="000000"/>
                </a:solidFill>
                <a:latin typeface="Canva Sans Bold"/>
              </a:rPr>
              <a:t>Get Clear</a:t>
            </a:r>
          </a:p>
          <a:p>
            <a:pPr marL="1672081" lvl="1" indent="-836040">
              <a:lnSpc>
                <a:spcPts val="10842"/>
              </a:lnSpc>
              <a:buFont typeface="Arial"/>
              <a:buChar char="•"/>
            </a:pPr>
            <a:r>
              <a:rPr lang="en-US" sz="7744">
                <a:solidFill>
                  <a:srgbClr val="000000"/>
                </a:solidFill>
                <a:latin typeface="Canva Sans Bold"/>
              </a:rPr>
              <a:t>Get Going</a:t>
            </a:r>
          </a:p>
        </p:txBody>
      </p:sp>
      <p:sp>
        <p:nvSpPr>
          <p:cNvPr id="7" name="TextBox 7"/>
          <p:cNvSpPr txBox="1"/>
          <p:nvPr/>
        </p:nvSpPr>
        <p:spPr>
          <a:xfrm>
            <a:off x="4596171" y="7774905"/>
            <a:ext cx="5248171" cy="906047"/>
          </a:xfrm>
          <a:prstGeom prst="rect">
            <a:avLst/>
          </a:prstGeom>
        </p:spPr>
        <p:txBody>
          <a:bodyPr lIns="0" tIns="0" rIns="0" bIns="0" rtlCol="0" anchor="t">
            <a:spAutoFit/>
          </a:bodyPr>
          <a:lstStyle/>
          <a:p>
            <a:pPr>
              <a:lnSpc>
                <a:spcPts val="7279"/>
              </a:lnSpc>
            </a:pPr>
            <a:r>
              <a:rPr lang="en-US" sz="5199" u="sng">
                <a:solidFill>
                  <a:srgbClr val="E6054D"/>
                </a:solidFill>
                <a:latin typeface="Arimo"/>
                <a:hlinkClick r:id="rId7" tooltip="https://bit.ly/AiCall"/>
              </a:rPr>
              <a:t>https://bit.ly/AiCall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TextBox 2"/>
          <p:cNvSpPr txBox="1"/>
          <p:nvPr/>
        </p:nvSpPr>
        <p:spPr>
          <a:xfrm>
            <a:off x="4744523" y="5605517"/>
            <a:ext cx="12226624" cy="4360168"/>
          </a:xfrm>
          <a:prstGeom prst="rect">
            <a:avLst/>
          </a:prstGeom>
        </p:spPr>
        <p:txBody>
          <a:bodyPr lIns="0" tIns="0" rIns="0" bIns="0" rtlCol="0" anchor="t">
            <a:spAutoFit/>
          </a:bodyPr>
          <a:lstStyle/>
          <a:p>
            <a:pPr algn="ctr">
              <a:lnSpc>
                <a:spcPts val="8469"/>
              </a:lnSpc>
            </a:pPr>
            <a:r>
              <a:rPr lang="en-US" sz="6049" dirty="0">
                <a:solidFill>
                  <a:srgbClr val="000000"/>
                </a:solidFill>
                <a:latin typeface="Open Sauce Light"/>
              </a:rPr>
              <a:t>Creativity</a:t>
            </a:r>
          </a:p>
          <a:p>
            <a:pPr algn="ctr">
              <a:lnSpc>
                <a:spcPts val="8469"/>
              </a:lnSpc>
            </a:pPr>
            <a:r>
              <a:rPr lang="en-US" sz="6049" dirty="0">
                <a:solidFill>
                  <a:srgbClr val="000000"/>
                </a:solidFill>
                <a:latin typeface="Open Sauce Light"/>
              </a:rPr>
              <a:t>Skills/Knowledge</a:t>
            </a:r>
          </a:p>
          <a:p>
            <a:pPr marL="0" lvl="0" indent="0" algn="ctr">
              <a:lnSpc>
                <a:spcPts val="8469"/>
              </a:lnSpc>
              <a:spcBef>
                <a:spcPct val="0"/>
              </a:spcBef>
            </a:pPr>
            <a:r>
              <a:rPr lang="en-US" sz="6049" dirty="0" smtClean="0">
                <a:solidFill>
                  <a:srgbClr val="000000"/>
                </a:solidFill>
                <a:latin typeface="Open Sauce Light"/>
              </a:rPr>
              <a:t>Efficiency/Time</a:t>
            </a:r>
            <a:br>
              <a:rPr lang="en-US" sz="6049" dirty="0" smtClean="0">
                <a:solidFill>
                  <a:srgbClr val="000000"/>
                </a:solidFill>
                <a:latin typeface="Open Sauce Light"/>
              </a:rPr>
            </a:br>
            <a:r>
              <a:rPr lang="en-US" sz="6049" dirty="0" smtClean="0">
                <a:solidFill>
                  <a:srgbClr val="000000"/>
                </a:solidFill>
                <a:latin typeface="Open Sauce Light"/>
              </a:rPr>
              <a:t>Business Growth</a:t>
            </a:r>
            <a:endParaRPr lang="en-US" sz="6049" dirty="0">
              <a:solidFill>
                <a:srgbClr val="000000"/>
              </a:solidFill>
              <a:latin typeface="Open Sauce Light"/>
            </a:endParaRPr>
          </a:p>
        </p:txBody>
      </p:sp>
      <p:sp>
        <p:nvSpPr>
          <p:cNvPr id="3" name="TextBox 3"/>
          <p:cNvSpPr txBox="1"/>
          <p:nvPr/>
        </p:nvSpPr>
        <p:spPr>
          <a:xfrm>
            <a:off x="6076944" y="719193"/>
            <a:ext cx="11182356" cy="2350677"/>
          </a:xfrm>
          <a:prstGeom prst="rect">
            <a:avLst/>
          </a:prstGeom>
        </p:spPr>
        <p:txBody>
          <a:bodyPr lIns="0" tIns="0" rIns="0" bIns="0" rtlCol="0" anchor="t">
            <a:spAutoFit/>
          </a:bodyPr>
          <a:lstStyle/>
          <a:p>
            <a:pPr marL="0" lvl="0" indent="0" algn="l">
              <a:lnSpc>
                <a:spcPts val="18239"/>
              </a:lnSpc>
              <a:spcBef>
                <a:spcPct val="0"/>
              </a:spcBef>
            </a:pPr>
            <a:r>
              <a:rPr lang="en-US" sz="15999" spc="-1151">
                <a:solidFill>
                  <a:srgbClr val="000000"/>
                </a:solidFill>
                <a:latin typeface="Open Sauce Light"/>
              </a:rPr>
              <a:t>Why Artificial</a:t>
            </a:r>
          </a:p>
        </p:txBody>
      </p:sp>
      <p:sp>
        <p:nvSpPr>
          <p:cNvPr id="4" name="TextBox 4"/>
          <p:cNvSpPr txBox="1"/>
          <p:nvPr/>
        </p:nvSpPr>
        <p:spPr>
          <a:xfrm>
            <a:off x="6076944" y="2792780"/>
            <a:ext cx="11182356" cy="2350677"/>
          </a:xfrm>
          <a:prstGeom prst="rect">
            <a:avLst/>
          </a:prstGeom>
        </p:spPr>
        <p:txBody>
          <a:bodyPr lIns="0" tIns="0" rIns="0" bIns="0" rtlCol="0" anchor="t">
            <a:spAutoFit/>
          </a:bodyPr>
          <a:lstStyle/>
          <a:p>
            <a:pPr marL="0" lvl="0" indent="0" algn="l">
              <a:lnSpc>
                <a:spcPts val="18239"/>
              </a:lnSpc>
              <a:spcBef>
                <a:spcPct val="0"/>
              </a:spcBef>
            </a:pPr>
            <a:r>
              <a:rPr lang="en-US" sz="15999" spc="-1151">
                <a:solidFill>
                  <a:srgbClr val="000000"/>
                </a:solidFill>
                <a:latin typeface="Open Sauce Medium"/>
              </a:rPr>
              <a:t>Intelligence?</a:t>
            </a:r>
          </a:p>
        </p:txBody>
      </p:sp>
      <p:sp>
        <p:nvSpPr>
          <p:cNvPr id="5" name="Freeform 5"/>
          <p:cNvSpPr/>
          <p:nvPr/>
        </p:nvSpPr>
        <p:spPr>
          <a:xfrm>
            <a:off x="-5315559" y="712906"/>
            <a:ext cx="9521871" cy="9574094"/>
          </a:xfrm>
          <a:custGeom>
            <a:avLst/>
            <a:gdLst/>
            <a:ahLst/>
            <a:cxnLst/>
            <a:rect l="l" t="t" r="r" b="b"/>
            <a:pathLst>
              <a:path w="9521871" h="9574094">
                <a:moveTo>
                  <a:pt x="0" y="0"/>
                </a:moveTo>
                <a:lnTo>
                  <a:pt x="9521871" y="0"/>
                </a:lnTo>
                <a:lnTo>
                  <a:pt x="9521871" y="9574094"/>
                </a:lnTo>
                <a:lnTo>
                  <a:pt x="0" y="95740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156058" y="-762435"/>
            <a:ext cx="18131942" cy="11811871"/>
          </a:xfrm>
          <a:custGeom>
            <a:avLst/>
            <a:gdLst/>
            <a:ahLst/>
            <a:cxnLst/>
            <a:rect l="l" t="t" r="r" b="b"/>
            <a:pathLst>
              <a:path w="18131942" h="11811871">
                <a:moveTo>
                  <a:pt x="0" y="0"/>
                </a:moveTo>
                <a:lnTo>
                  <a:pt x="18131942" y="0"/>
                </a:lnTo>
                <a:lnTo>
                  <a:pt x="18131942" y="11811870"/>
                </a:lnTo>
                <a:lnTo>
                  <a:pt x="0" y="11811870"/>
                </a:lnTo>
                <a:lnTo>
                  <a:pt x="0" y="0"/>
                </a:lnTo>
                <a:close/>
              </a:path>
            </a:pathLst>
          </a:custGeom>
          <a:blipFill>
            <a:blip r:embed="rId2"/>
            <a:stretch>
              <a:fillRect/>
            </a:stretch>
          </a:blipFill>
        </p:spPr>
      </p:sp>
      <p:sp>
        <p:nvSpPr>
          <p:cNvPr id="3" name="TextBox 3"/>
          <p:cNvSpPr txBox="1"/>
          <p:nvPr/>
        </p:nvSpPr>
        <p:spPr>
          <a:xfrm>
            <a:off x="3458713" y="4246796"/>
            <a:ext cx="11019287" cy="2372444"/>
          </a:xfrm>
          <a:prstGeom prst="rect">
            <a:avLst/>
          </a:prstGeom>
          <a:solidFill>
            <a:schemeClr val="bg1"/>
          </a:solidFill>
        </p:spPr>
        <p:txBody>
          <a:bodyPr wrap="square" lIns="0" tIns="0" rIns="0" bIns="0" rtlCol="0" anchor="t">
            <a:spAutoFit/>
          </a:bodyPr>
          <a:lstStyle/>
          <a:p>
            <a:pPr algn="ctr">
              <a:lnSpc>
                <a:spcPts val="18511"/>
              </a:lnSpc>
            </a:pPr>
            <a:r>
              <a:rPr lang="en-US" sz="13222" dirty="0" err="1">
                <a:solidFill>
                  <a:srgbClr val="000000"/>
                </a:solidFill>
                <a:latin typeface="Canva Sans Bold"/>
              </a:rPr>
              <a:t>ChatGPT</a:t>
            </a:r>
            <a:r>
              <a:rPr lang="en-US" sz="13222" dirty="0">
                <a:solidFill>
                  <a:srgbClr val="000000"/>
                </a:solidFill>
                <a:latin typeface="Canva Sans Bold"/>
              </a:rPr>
              <a:t> </a:t>
            </a:r>
            <a:r>
              <a:rPr lang="en-US" sz="13222" dirty="0" smtClean="0">
                <a:solidFill>
                  <a:srgbClr val="000000"/>
                </a:solidFill>
                <a:latin typeface="Canva Sans Bold"/>
              </a:rPr>
              <a:t>4o</a:t>
            </a:r>
            <a:endParaRPr lang="en-US" sz="13222" dirty="0">
              <a:solidFill>
                <a:srgbClr val="000000"/>
              </a:solidFill>
              <a:latin typeface="Canva San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222504" y="-1990969"/>
            <a:ext cx="17806158" cy="12277969"/>
          </a:xfrm>
          <a:custGeom>
            <a:avLst/>
            <a:gdLst/>
            <a:ahLst/>
            <a:cxnLst/>
            <a:rect l="l" t="t" r="r" b="b"/>
            <a:pathLst>
              <a:path w="17806158" h="12277969">
                <a:moveTo>
                  <a:pt x="0" y="0"/>
                </a:moveTo>
                <a:lnTo>
                  <a:pt x="17806158" y="0"/>
                </a:lnTo>
                <a:lnTo>
                  <a:pt x="17806158" y="12277969"/>
                </a:lnTo>
                <a:lnTo>
                  <a:pt x="0" y="12277969"/>
                </a:lnTo>
                <a:lnTo>
                  <a:pt x="0" y="0"/>
                </a:lnTo>
                <a:close/>
              </a:path>
            </a:pathLst>
          </a:custGeom>
          <a:blipFill>
            <a:blip r:embed="rId2"/>
            <a:stretch>
              <a:fillRect l="-13233" r="-9350"/>
            </a:stretch>
          </a:blipFill>
        </p:spPr>
      </p:sp>
      <p:grpSp>
        <p:nvGrpSpPr>
          <p:cNvPr id="3" name="Group 3"/>
          <p:cNvGrpSpPr/>
          <p:nvPr/>
        </p:nvGrpSpPr>
        <p:grpSpPr>
          <a:xfrm>
            <a:off x="-43462" y="8625417"/>
            <a:ext cx="1184287" cy="1184287"/>
            <a:chOff x="0" y="0"/>
            <a:chExt cx="812800" cy="812800"/>
          </a:xfrm>
        </p:grpSpPr>
        <p:sp>
          <p:nvSpPr>
            <p:cNvPr id="4" name="Freeform 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E6054D"/>
            </a:solidFill>
          </p:spPr>
        </p:sp>
        <p:sp>
          <p:nvSpPr>
            <p:cNvPr id="5" name="TextBox 5"/>
            <p:cNvSpPr txBox="1"/>
            <p:nvPr/>
          </p:nvSpPr>
          <p:spPr>
            <a:xfrm>
              <a:off x="0" y="165100"/>
              <a:ext cx="711200" cy="444500"/>
            </a:xfrm>
            <a:prstGeom prst="rect">
              <a:avLst/>
            </a:prstGeom>
          </p:spPr>
          <p:txBody>
            <a:bodyPr lIns="50800" tIns="50800" rIns="50800" bIns="50800" rtlCol="0" anchor="ctr"/>
            <a:lstStyle/>
            <a:p>
              <a:pPr algn="ctr">
                <a:lnSpc>
                  <a:spcPts val="2239"/>
                </a:lnSpc>
              </a:pPr>
              <a:endParaRPr/>
            </a:p>
          </p:txBody>
        </p:sp>
      </p:grpSp>
      <p:sp>
        <p:nvSpPr>
          <p:cNvPr id="6" name="TextBox 5"/>
          <p:cNvSpPr txBox="1"/>
          <p:nvPr/>
        </p:nvSpPr>
        <p:spPr>
          <a:xfrm flipH="1">
            <a:off x="5671130" y="8496300"/>
            <a:ext cx="6520869" cy="923330"/>
          </a:xfrm>
          <a:prstGeom prst="rect">
            <a:avLst/>
          </a:prstGeom>
          <a:noFill/>
        </p:spPr>
        <p:txBody>
          <a:bodyPr wrap="square" rtlCol="0">
            <a:spAutoFit/>
          </a:bodyPr>
          <a:lstStyle/>
          <a:p>
            <a:r>
              <a:rPr lang="en-US" sz="5400" b="1" dirty="0" smtClean="0">
                <a:ln w="22225">
                  <a:solidFill>
                    <a:schemeClr val="accent2"/>
                  </a:solidFill>
                  <a:prstDash val="solid"/>
                </a:ln>
                <a:solidFill>
                  <a:schemeClr val="accent2">
                    <a:lumMod val="40000"/>
                    <a:lumOff val="60000"/>
                  </a:schemeClr>
                </a:solidFill>
              </a:rPr>
              <a:t>It’s all in the prompt!</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48;p30"/>
          <p:cNvPicPr preferRelativeResize="0"/>
          <p:nvPr/>
        </p:nvPicPr>
        <p:blipFill rotWithShape="1">
          <a:blip r:embed="rId2">
            <a:alphaModFix/>
          </a:blip>
          <a:srcRect/>
          <a:stretch/>
        </p:blipFill>
        <p:spPr>
          <a:xfrm>
            <a:off x="-47199" y="0"/>
            <a:ext cx="18288000" cy="10287000"/>
          </a:xfrm>
          <a:prstGeom prst="rect">
            <a:avLst/>
          </a:prstGeom>
          <a:noFill/>
          <a:ln>
            <a:noFill/>
          </a:ln>
        </p:spPr>
      </p:pic>
      <p:sp>
        <p:nvSpPr>
          <p:cNvPr id="5" name="Down Arrow 4"/>
          <p:cNvSpPr/>
          <p:nvPr/>
        </p:nvSpPr>
        <p:spPr>
          <a:xfrm rot="2913864">
            <a:off x="13289654" y="-39044"/>
            <a:ext cx="1676400" cy="14484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54;p30"/>
          <p:cNvSpPr txBox="1"/>
          <p:nvPr/>
        </p:nvSpPr>
        <p:spPr>
          <a:xfrm rot="19932270">
            <a:off x="13659990" y="393022"/>
            <a:ext cx="10182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a:solidFill>
                  <a:srgbClr val="000000"/>
                </a:solidFill>
                <a:latin typeface="Arial"/>
                <a:ea typeface="Arial"/>
                <a:cs typeface="Arial"/>
                <a:sym typeface="Arial"/>
              </a:rPr>
              <a:t>Version</a:t>
            </a:r>
            <a:endParaRPr sz="1600" b="1" i="0" u="none" strike="noStrike" cap="none" dirty="0">
              <a:solidFill>
                <a:srgbClr val="000000"/>
              </a:solidFill>
              <a:latin typeface="Arial"/>
              <a:ea typeface="Arial"/>
              <a:cs typeface="Arial"/>
              <a:sym typeface="Arial"/>
            </a:endParaRPr>
          </a:p>
        </p:txBody>
      </p:sp>
      <p:sp>
        <p:nvSpPr>
          <p:cNvPr id="8" name="Down Arrow 7"/>
          <p:cNvSpPr/>
          <p:nvPr/>
        </p:nvSpPr>
        <p:spPr>
          <a:xfrm rot="2913864">
            <a:off x="3815501" y="1825477"/>
            <a:ext cx="1676400" cy="321034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rot="19092066">
            <a:off x="4147861" y="2590283"/>
            <a:ext cx="1905000" cy="707886"/>
          </a:xfrm>
          <a:prstGeom prst="rect">
            <a:avLst/>
          </a:prstGeom>
          <a:noFill/>
        </p:spPr>
        <p:txBody>
          <a:bodyPr wrap="square" rtlCol="0">
            <a:spAutoFit/>
          </a:bodyPr>
          <a:lstStyle/>
          <a:p>
            <a:r>
              <a:rPr lang="en-US" sz="4000" dirty="0" smtClean="0"/>
              <a:t>History</a:t>
            </a:r>
            <a:endParaRPr lang="en-US" sz="4000" dirty="0"/>
          </a:p>
        </p:txBody>
      </p:sp>
    </p:spTree>
    <p:extLst>
      <p:ext uri="{BB962C8B-B14F-4D97-AF65-F5344CB8AC3E}">
        <p14:creationId xmlns:p14="http://schemas.microsoft.com/office/powerpoint/2010/main" val="3409143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2" name="Freeform 2"/>
          <p:cNvSpPr/>
          <p:nvPr/>
        </p:nvSpPr>
        <p:spPr>
          <a:xfrm>
            <a:off x="2779358" y="2128490"/>
            <a:ext cx="14269260" cy="8062783"/>
          </a:xfrm>
          <a:custGeom>
            <a:avLst/>
            <a:gdLst/>
            <a:ahLst/>
            <a:cxnLst/>
            <a:rect l="l" t="t" r="r" b="b"/>
            <a:pathLst>
              <a:path w="14269260" h="8062783">
                <a:moveTo>
                  <a:pt x="0" y="0"/>
                </a:moveTo>
                <a:lnTo>
                  <a:pt x="14269259" y="0"/>
                </a:lnTo>
                <a:lnTo>
                  <a:pt x="14269259" y="8062784"/>
                </a:lnTo>
                <a:lnTo>
                  <a:pt x="0" y="8062784"/>
                </a:lnTo>
                <a:lnTo>
                  <a:pt x="0" y="0"/>
                </a:lnTo>
                <a:close/>
              </a:path>
            </a:pathLst>
          </a:custGeom>
          <a:blipFill>
            <a:blip r:embed="rId2"/>
            <a:stretch>
              <a:fillRect l="-2625" t="-2048" b="-2048"/>
            </a:stretch>
          </a:blipFill>
        </p:spPr>
      </p:sp>
      <p:sp>
        <p:nvSpPr>
          <p:cNvPr id="3" name="TextBox 3"/>
          <p:cNvSpPr txBox="1"/>
          <p:nvPr/>
        </p:nvSpPr>
        <p:spPr>
          <a:xfrm>
            <a:off x="3222893" y="549566"/>
            <a:ext cx="11842213" cy="1193692"/>
          </a:xfrm>
          <a:prstGeom prst="rect">
            <a:avLst/>
          </a:prstGeom>
        </p:spPr>
        <p:txBody>
          <a:bodyPr lIns="0" tIns="0" rIns="0" bIns="0" rtlCol="0" anchor="t">
            <a:spAutoFit/>
          </a:bodyPr>
          <a:lstStyle/>
          <a:p>
            <a:pPr algn="ctr">
              <a:lnSpc>
                <a:spcPts val="9799"/>
              </a:lnSpc>
            </a:pPr>
            <a:r>
              <a:rPr lang="en-US" sz="6000" dirty="0">
                <a:solidFill>
                  <a:srgbClr val="000000"/>
                </a:solidFill>
                <a:latin typeface="Open Sauce Bold"/>
              </a:rPr>
              <a:t>CREATIVITY</a:t>
            </a:r>
            <a:r>
              <a:rPr lang="en-US" sz="6999" dirty="0">
                <a:solidFill>
                  <a:srgbClr val="000000"/>
                </a:solidFill>
                <a:latin typeface="Open Sauce Bold"/>
              </a:rPr>
              <a:t>:  </a:t>
            </a:r>
            <a:r>
              <a:rPr lang="en-US" sz="6000" dirty="0">
                <a:solidFill>
                  <a:srgbClr val="000000"/>
                </a:solidFill>
                <a:latin typeface="Open Sauce Bold"/>
              </a:rPr>
              <a:t>E.G. RECIPES</a:t>
            </a:r>
            <a:endParaRPr lang="en-US" sz="6999" dirty="0">
              <a:solidFill>
                <a:srgbClr val="000000"/>
              </a:solidFill>
              <a:latin typeface="Open Sauce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404</Words>
  <Application>Microsoft Office PowerPoint</Application>
  <PresentationFormat>Custom</PresentationFormat>
  <Paragraphs>87</Paragraphs>
  <Slides>43</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Corbel</vt:lpstr>
      <vt:lpstr>Open Sauce Medium</vt:lpstr>
      <vt:lpstr>Open Sauce Light</vt:lpstr>
      <vt:lpstr>Candara</vt:lpstr>
      <vt:lpstr>Open Sauce Bold</vt:lpstr>
      <vt:lpstr>Calibri</vt:lpstr>
      <vt:lpstr>Canva Sans Bold</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Powered Success</dc:title>
  <dc:creator>Brenda</dc:creator>
  <cp:lastModifiedBy>Brenda Byers-Im</cp:lastModifiedBy>
  <cp:revision>10</cp:revision>
  <dcterms:created xsi:type="dcterms:W3CDTF">2006-08-16T00:00:00Z</dcterms:created>
  <dcterms:modified xsi:type="dcterms:W3CDTF">2024-07-10T14:45:40Z</dcterms:modified>
  <dc:identifier>DAGDngq4Bi4</dc:identifier>
</cp:coreProperties>
</file>