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8" r:id="rId4"/>
    <p:sldId id="258" r:id="rId5"/>
    <p:sldId id="263" r:id="rId6"/>
    <p:sldId id="267" r:id="rId7"/>
    <p:sldId id="259" r:id="rId8"/>
    <p:sldId id="264" r:id="rId9"/>
    <p:sldId id="269" r:id="rId10"/>
    <p:sldId id="265" r:id="rId11"/>
    <p:sldId id="260" r:id="rId12"/>
    <p:sldId id="266" r:id="rId13"/>
    <p:sldId id="261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20695-540F-4648-B8B4-182541200886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429A51-06B9-4D91-94E7-82332ECB7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0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D343-1D8F-46D4-AED1-7E68B8A0D4AE}" type="datetime1">
              <a:rPr lang="en-US" smtClean="0"/>
              <a:t>7/17/2024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528D-1CC2-4E2C-8CEC-124BD9576AE6}" type="datetime1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85BCE-7F24-4BF1-B7AD-46AD3C250370}" type="datetime1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AA7A3-502D-4C77-AF6F-23518B5C2B25}" type="datetime1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03411-30BB-44A9-8BB2-AE0C0093267E}" type="datetime1">
              <a:rPr lang="en-US" smtClean="0"/>
              <a:t>7/17/2024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8AFF9A3-488A-411B-89B1-08778A4CCC52}" type="datetime1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63E1-C88D-41E1-BBC3-386621CA6292}" type="datetime1">
              <a:rPr lang="en-US" smtClean="0"/>
              <a:t>7/17/2024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9CF5F-67A3-47B5-A044-F574550FE200}" type="datetime1">
              <a:rPr lang="en-US" smtClean="0"/>
              <a:t>7/17/2024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1D38-575C-49A1-8754-7F0CCB43CD60}" type="datetime1">
              <a:rPr lang="en-US" smtClean="0"/>
              <a:t>7/17/2024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C3F9-6607-46C0-B812-B182FDFE4489}" type="datetime1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/>
              <a:t>www.stressfreeholidayhome.com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FB61EFA-EBD5-4103-9035-FFB3BD3E3ED4}" type="datetime1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/>
              <a:t>www.stressfreeholidayhome.com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FC216E4-BC52-4F1E-913E-ACC94608A3A9}" type="datetime1">
              <a:rPr lang="en-US" smtClean="0"/>
              <a:t>7/17/2024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www.stressfreeholidayhome.com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2C27D9-AE5F-4A8E-A4F1-AE67248DAD2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819400"/>
            <a:ext cx="8686800" cy="1752600"/>
          </a:xfrm>
        </p:spPr>
        <p:txBody>
          <a:bodyPr/>
          <a:lstStyle/>
          <a:p>
            <a:r>
              <a:rPr lang="en-US" dirty="0"/>
              <a:t>The art of ebb and flow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entury" panose="02040604050505020304" pitchFamily="18" charset="0"/>
              </a:rPr>
              <a:t>The Plan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352800"/>
            <a:ext cx="3695802" cy="246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371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Density is CRITICAL in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Understanding density is the single most important part of Holiday Décor Planning</a:t>
            </a:r>
          </a:p>
          <a:p>
            <a:endParaRPr lang="en-US" dirty="0"/>
          </a:p>
          <a:p>
            <a:r>
              <a:rPr lang="en-US" dirty="0"/>
              <a:t>Must be able to “see” &amp; “decide” to tell a story properly</a:t>
            </a:r>
          </a:p>
          <a:p>
            <a:endParaRPr lang="en-US" dirty="0"/>
          </a:p>
          <a:p>
            <a:r>
              <a:rPr lang="en-US" dirty="0"/>
              <a:t>Fill Up vs Pull Back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70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Density #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1 = Austere, only 10% of room is decorated</a:t>
            </a:r>
          </a:p>
          <a:p>
            <a:r>
              <a:rPr lang="en-US" dirty="0"/>
              <a:t>2 = Contemporary, only 20% of room is decorated</a:t>
            </a:r>
          </a:p>
          <a:p>
            <a:r>
              <a:rPr lang="en-US" dirty="0"/>
              <a:t>3 = 70% empty space</a:t>
            </a:r>
          </a:p>
          <a:p>
            <a:r>
              <a:rPr lang="en-US" dirty="0"/>
              <a:t>4 = 60% empty space</a:t>
            </a:r>
          </a:p>
          <a:p>
            <a:r>
              <a:rPr lang="en-US" dirty="0"/>
              <a:t>5 = 50% empty space</a:t>
            </a:r>
          </a:p>
          <a:p>
            <a:r>
              <a:rPr lang="en-US" dirty="0"/>
              <a:t>6 = 40% empty space</a:t>
            </a:r>
          </a:p>
          <a:p>
            <a:r>
              <a:rPr lang="en-US" dirty="0"/>
              <a:t>7 = 30% empty space</a:t>
            </a:r>
          </a:p>
          <a:p>
            <a:r>
              <a:rPr lang="en-US" dirty="0"/>
              <a:t>8 = 20% empty space</a:t>
            </a:r>
          </a:p>
          <a:p>
            <a:r>
              <a:rPr lang="en-US" dirty="0"/>
              <a:t>9 = 10% empty space</a:t>
            </a:r>
          </a:p>
          <a:p>
            <a:r>
              <a:rPr lang="en-US" dirty="0"/>
              <a:t>10 = Vegas Baby!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79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Formality, like Density = “story teller”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Create layers in Density AND Formality</a:t>
            </a:r>
          </a:p>
          <a:p>
            <a:endParaRPr lang="en-US" dirty="0"/>
          </a:p>
          <a:p>
            <a:r>
              <a:rPr lang="en-US" dirty="0"/>
              <a:t>Especially useful with older decorations &amp;/or sentimental pieces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82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Formality #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5 = Formal, “black tie”</a:t>
            </a:r>
          </a:p>
          <a:p>
            <a:r>
              <a:rPr lang="en-US" dirty="0"/>
              <a:t>4 = Semi-Formal, “dining room or party”</a:t>
            </a:r>
          </a:p>
          <a:p>
            <a:r>
              <a:rPr lang="en-US" dirty="0"/>
              <a:t>3 = Traditional, “living room – up a notch”</a:t>
            </a:r>
          </a:p>
          <a:p>
            <a:r>
              <a:rPr lang="en-US" dirty="0"/>
              <a:t>2 = Casual, “family Room – everyday life”</a:t>
            </a:r>
          </a:p>
          <a:p>
            <a:r>
              <a:rPr lang="en-US" dirty="0"/>
              <a:t>1 = Rustic, “urban casual – industrial/raw”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94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Room 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Name</a:t>
            </a:r>
          </a:p>
          <a:p>
            <a:endParaRPr lang="en-US" dirty="0"/>
          </a:p>
          <a:p>
            <a:r>
              <a:rPr lang="en-US" dirty="0"/>
              <a:t>Mapping # “M#”</a:t>
            </a:r>
          </a:p>
          <a:p>
            <a:endParaRPr lang="en-US" dirty="0"/>
          </a:p>
          <a:p>
            <a:r>
              <a:rPr lang="en-US" dirty="0"/>
              <a:t># Colors “C#”</a:t>
            </a:r>
          </a:p>
          <a:p>
            <a:endParaRPr lang="en-US" dirty="0"/>
          </a:p>
          <a:p>
            <a:r>
              <a:rPr lang="en-US" dirty="0"/>
              <a:t>Density # “D#”</a:t>
            </a:r>
          </a:p>
          <a:p>
            <a:endParaRPr lang="en-US" dirty="0"/>
          </a:p>
          <a:p>
            <a:r>
              <a:rPr lang="en-US" dirty="0"/>
              <a:t>Formality # “F#”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Identify Number of Rooms</a:t>
            </a:r>
          </a:p>
          <a:p>
            <a:pPr lvl="1"/>
            <a:r>
              <a:rPr lang="en-US" i="1" dirty="0"/>
              <a:t>Create Basic Flow Pattern = Mapping</a:t>
            </a:r>
          </a:p>
          <a:p>
            <a:r>
              <a:rPr lang="en-US" dirty="0"/>
              <a:t>Identify # of Colors </a:t>
            </a:r>
          </a:p>
          <a:p>
            <a:pPr lvl="1"/>
            <a:r>
              <a:rPr lang="en-US" i="1" dirty="0"/>
              <a:t>Label Each Room with # Colors Based on Flow</a:t>
            </a:r>
          </a:p>
          <a:p>
            <a:r>
              <a:rPr lang="en-US" dirty="0"/>
              <a:t>Identify Density of Design Scale</a:t>
            </a:r>
          </a:p>
          <a:p>
            <a:pPr lvl="1"/>
            <a:r>
              <a:rPr lang="en-US" i="1" dirty="0"/>
              <a:t>Label Each Room with Density # Based on Flow</a:t>
            </a:r>
          </a:p>
          <a:p>
            <a:r>
              <a:rPr lang="en-US" dirty="0"/>
              <a:t>Identify Each Room with Formality Scale</a:t>
            </a:r>
          </a:p>
          <a:p>
            <a:pPr lvl="1"/>
            <a:r>
              <a:rPr lang="en-US" i="1" dirty="0"/>
              <a:t>Label Each Room with Formality # Based on Flow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7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Name/Number</a:t>
            </a:r>
          </a:p>
          <a:p>
            <a:endParaRPr lang="en-US" dirty="0"/>
          </a:p>
          <a:p>
            <a:r>
              <a:rPr lang="en-US" dirty="0"/>
              <a:t>Colors/Accents</a:t>
            </a:r>
          </a:p>
          <a:p>
            <a:endParaRPr lang="en-US" dirty="0"/>
          </a:p>
          <a:p>
            <a:r>
              <a:rPr lang="en-US" dirty="0"/>
              <a:t>Type/Style</a:t>
            </a:r>
          </a:p>
          <a:p>
            <a:endParaRPr lang="en-US" dirty="0"/>
          </a:p>
          <a:p>
            <a:r>
              <a:rPr lang="en-US" i="1" dirty="0"/>
              <a:t>……….hold on…………..</a:t>
            </a:r>
            <a:r>
              <a:rPr lang="en-US" i="1"/>
              <a:t>don’t worry……</a:t>
            </a:r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246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# Rooms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Work in 3-5-7 room increments if large scale home</a:t>
            </a:r>
          </a:p>
          <a:p>
            <a:endParaRPr lang="en-US" dirty="0"/>
          </a:p>
          <a:p>
            <a:r>
              <a:rPr lang="en-US" dirty="0"/>
              <a:t>Eyes need to register a story or engage a space</a:t>
            </a:r>
          </a:p>
          <a:p>
            <a:endParaRPr lang="en-US" dirty="0"/>
          </a:p>
          <a:p>
            <a:r>
              <a:rPr lang="en-US" dirty="0"/>
              <a:t>Think department stores and their “floors” – only so many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49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Flow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Position all possible traffic patterns</a:t>
            </a:r>
          </a:p>
          <a:p>
            <a:endParaRPr lang="en-US" dirty="0"/>
          </a:p>
          <a:p>
            <a:r>
              <a:rPr lang="en-US" dirty="0"/>
              <a:t>Pick the most important</a:t>
            </a:r>
          </a:p>
          <a:p>
            <a:endParaRPr lang="en-US" dirty="0"/>
          </a:p>
          <a:p>
            <a:r>
              <a:rPr lang="en-US" dirty="0"/>
              <a:t>Create the Story Line from important for this season</a:t>
            </a:r>
          </a:p>
          <a:p>
            <a:endParaRPr lang="en-US" dirty="0"/>
          </a:p>
          <a:p>
            <a:r>
              <a:rPr lang="en-US" dirty="0"/>
              <a:t>Mapping “tells a story” = way eyes register</a:t>
            </a:r>
          </a:p>
          <a:p>
            <a:endParaRPr lang="en-US" dirty="0"/>
          </a:p>
          <a:p>
            <a:r>
              <a:rPr lang="en-US" dirty="0"/>
              <a:t>Decorating = important, can only process so much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72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Mapping #: Transition &amp; Eyes 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Each room get’s a M#</a:t>
            </a:r>
          </a:p>
          <a:p>
            <a:endParaRPr lang="en-US" dirty="0"/>
          </a:p>
          <a:p>
            <a:r>
              <a:rPr lang="en-US" dirty="0"/>
              <a:t>1 = typically front entry</a:t>
            </a:r>
          </a:p>
          <a:p>
            <a:endParaRPr lang="en-US" dirty="0"/>
          </a:p>
          <a:p>
            <a:r>
              <a:rPr lang="en-US" dirty="0"/>
              <a:t>2 = next space (can be an extended hallway)</a:t>
            </a:r>
          </a:p>
          <a:p>
            <a:endParaRPr lang="en-US" dirty="0"/>
          </a:p>
          <a:p>
            <a:r>
              <a:rPr lang="en-US" dirty="0"/>
              <a:t>And so on….</a:t>
            </a:r>
          </a:p>
          <a:p>
            <a:endParaRPr lang="en-US" dirty="0"/>
          </a:p>
          <a:p>
            <a:r>
              <a:rPr lang="en-US" dirty="0"/>
              <a:t>Major elements like stairs get mapping #’s – where your eyes land in succession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1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# Colors Based on # Rooms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2 Colors + Accent</a:t>
            </a:r>
          </a:p>
          <a:p>
            <a:endParaRPr lang="en-US" dirty="0"/>
          </a:p>
          <a:p>
            <a:r>
              <a:rPr lang="en-US" dirty="0"/>
              <a:t>3 Colors + Accent</a:t>
            </a:r>
          </a:p>
          <a:p>
            <a:endParaRPr lang="en-US" dirty="0"/>
          </a:p>
          <a:p>
            <a:r>
              <a:rPr lang="en-US" dirty="0"/>
              <a:t>5 Colors + 2 Accents</a:t>
            </a:r>
          </a:p>
          <a:p>
            <a:endParaRPr lang="en-US" dirty="0"/>
          </a:p>
          <a:p>
            <a:r>
              <a:rPr lang="en-US" dirty="0"/>
              <a:t>7-10 Colors + 3–5 Accents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14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 vs Accent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Color is typically a solid or metallic</a:t>
            </a:r>
          </a:p>
          <a:p>
            <a:endParaRPr lang="en-US" dirty="0"/>
          </a:p>
          <a:p>
            <a:r>
              <a:rPr lang="en-US" dirty="0"/>
              <a:t>Accent can be a pattern or theme see types:</a:t>
            </a:r>
          </a:p>
          <a:p>
            <a:pPr lvl="1"/>
            <a:r>
              <a:rPr lang="en-US" dirty="0"/>
              <a:t>Herringbone, polka dot, shimmer</a:t>
            </a:r>
          </a:p>
          <a:p>
            <a:pPr lvl="1"/>
            <a:r>
              <a:rPr lang="en-US" dirty="0"/>
              <a:t>Tartan or Plaid</a:t>
            </a:r>
          </a:p>
          <a:p>
            <a:pPr lvl="1"/>
            <a:r>
              <a:rPr lang="en-US" dirty="0"/>
              <a:t>Snow</a:t>
            </a:r>
          </a:p>
          <a:p>
            <a:pPr lvl="1"/>
            <a:r>
              <a:rPr lang="en-US" dirty="0"/>
              <a:t>Nutcrackers</a:t>
            </a:r>
          </a:p>
          <a:p>
            <a:pPr lvl="1"/>
            <a:r>
              <a:rPr lang="en-US" dirty="0"/>
              <a:t>Nativity or Menorah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85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Accent vs Color Types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www.stressfreeholidayhome.com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7D9-AE5F-4A8E-A4F1-AE67248DAD20}" type="slidenum">
              <a:rPr lang="en-US" smtClean="0"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Raw/natural</a:t>
            </a:r>
          </a:p>
          <a:p>
            <a:r>
              <a:rPr lang="en-US" dirty="0"/>
              <a:t>Woodland</a:t>
            </a:r>
          </a:p>
          <a:p>
            <a:r>
              <a:rPr lang="en-US" dirty="0"/>
              <a:t>Tartan/plaid</a:t>
            </a:r>
          </a:p>
          <a:p>
            <a:r>
              <a:rPr lang="en-US" dirty="0"/>
              <a:t>Bling</a:t>
            </a:r>
          </a:p>
          <a:p>
            <a:r>
              <a:rPr lang="en-US" dirty="0"/>
              <a:t>Metal/Industrial</a:t>
            </a:r>
          </a:p>
          <a:p>
            <a:r>
              <a:rPr lang="en-US" dirty="0"/>
              <a:t>Nationalities</a:t>
            </a:r>
          </a:p>
          <a:p>
            <a:r>
              <a:rPr lang="en-US" dirty="0"/>
              <a:t>Weather related</a:t>
            </a:r>
          </a:p>
          <a:p>
            <a:r>
              <a:rPr lang="en-US" dirty="0"/>
              <a:t>Pattern Related</a:t>
            </a:r>
          </a:p>
          <a:p>
            <a:r>
              <a:rPr lang="en-US" dirty="0"/>
              <a:t>Texture Related</a:t>
            </a:r>
          </a:p>
          <a:p>
            <a:r>
              <a:rPr lang="en-US" dirty="0"/>
              <a:t>Finish Related</a:t>
            </a:r>
          </a:p>
          <a:p>
            <a:r>
              <a:rPr lang="en-US" dirty="0" err="1"/>
              <a:t>Etc</a:t>
            </a:r>
            <a:r>
              <a:rPr lang="en-US" dirty="0"/>
              <a:t>……………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Red/Green</a:t>
            </a:r>
          </a:p>
          <a:p>
            <a:r>
              <a:rPr lang="en-US" dirty="0"/>
              <a:t>White/Silver</a:t>
            </a:r>
          </a:p>
          <a:p>
            <a:r>
              <a:rPr lang="en-US" dirty="0"/>
              <a:t>Blue/White</a:t>
            </a:r>
          </a:p>
          <a:p>
            <a:r>
              <a:rPr lang="en-US" dirty="0"/>
              <a:t>Purple/Green</a:t>
            </a:r>
          </a:p>
          <a:p>
            <a:r>
              <a:rPr lang="en-US" dirty="0"/>
              <a:t>Black/White</a:t>
            </a:r>
          </a:p>
          <a:p>
            <a:r>
              <a:rPr lang="en-US" dirty="0"/>
              <a:t>Tiffany Blue/Silver</a:t>
            </a:r>
          </a:p>
          <a:p>
            <a:r>
              <a:rPr lang="en-US" dirty="0"/>
              <a:t>Bright Red/White</a:t>
            </a:r>
          </a:p>
          <a:p>
            <a:r>
              <a:rPr lang="en-US" dirty="0"/>
              <a:t>Pink/Purple</a:t>
            </a:r>
          </a:p>
          <a:p>
            <a:r>
              <a:rPr lang="en-US" dirty="0"/>
              <a:t>Gold/Silver</a:t>
            </a:r>
          </a:p>
          <a:p>
            <a:r>
              <a:rPr lang="en-US" dirty="0"/>
              <a:t>Taupe/Brown</a:t>
            </a:r>
          </a:p>
          <a:p>
            <a:r>
              <a:rPr lang="en-US" dirty="0" err="1"/>
              <a:t>Etc</a:t>
            </a:r>
            <a:r>
              <a:rPr lang="en-US" dirty="0"/>
              <a:t>………….</a:t>
            </a:r>
          </a:p>
        </p:txBody>
      </p:sp>
    </p:spTree>
    <p:extLst>
      <p:ext uri="{BB962C8B-B14F-4D97-AF65-F5344CB8AC3E}">
        <p14:creationId xmlns:p14="http://schemas.microsoft.com/office/powerpoint/2010/main" val="2704097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100</TotalTime>
  <Words>611</Words>
  <Application>Microsoft Office PowerPoint</Application>
  <PresentationFormat>On-screen Show (4:3)</PresentationFormat>
  <Paragraphs>159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Century</vt:lpstr>
      <vt:lpstr>Georgia</vt:lpstr>
      <vt:lpstr>Wingdings</vt:lpstr>
      <vt:lpstr>Wingdings 2</vt:lpstr>
      <vt:lpstr>Civic</vt:lpstr>
      <vt:lpstr>The Plan</vt:lpstr>
      <vt:lpstr>How to Plan</vt:lpstr>
      <vt:lpstr>Simple</vt:lpstr>
      <vt:lpstr># Rooms</vt:lpstr>
      <vt:lpstr>Map Flow Patterns</vt:lpstr>
      <vt:lpstr>Mapping #: Transition &amp; Eyes Land</vt:lpstr>
      <vt:lpstr># Colors Based on # Rooms</vt:lpstr>
      <vt:lpstr>Color vs Accent</vt:lpstr>
      <vt:lpstr>Accent vs Color Types</vt:lpstr>
      <vt:lpstr>Density is CRITICAL in PLANNING</vt:lpstr>
      <vt:lpstr>Density #</vt:lpstr>
      <vt:lpstr>Formality, like Density = “story teller”</vt:lpstr>
      <vt:lpstr>   Formality #</vt:lpstr>
      <vt:lpstr>Each Room Sheet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 Free Holiday Homes</dc:title>
  <dc:creator>Owner</dc:creator>
  <cp:lastModifiedBy>Ann McDonald</cp:lastModifiedBy>
  <cp:revision>10</cp:revision>
  <dcterms:created xsi:type="dcterms:W3CDTF">2015-10-06T01:29:51Z</dcterms:created>
  <dcterms:modified xsi:type="dcterms:W3CDTF">2024-07-17T23:34:59Z</dcterms:modified>
</cp:coreProperties>
</file>