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Georgia Pro" panose="02040502050405020303" pitchFamily="18"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
      <p:font typeface="Montserrat Italics" panose="020B0604020202020204" charset="0"/>
      <p:regular r:id="rId22"/>
    </p:embeddedFont>
    <p:embeddedFont>
      <p:font typeface="Montserrat Medium" panose="00000600000000000000" pitchFamily="2" charset="0"/>
      <p:regular r:id="rId23"/>
      <p:italic r:id="rId24"/>
    </p:embeddedFont>
    <p:embeddedFont>
      <p:font typeface="Montserrat Semi-Bold" panose="020B0604020202020204" charset="0"/>
      <p:regular r:id="rId25"/>
    </p:embeddedFont>
    <p:embeddedFont>
      <p:font typeface="Open Sans 1 Medium" panose="020B0604020202020204" charset="0"/>
      <p:regular r:id="rId26"/>
    </p:embeddedFont>
    <p:embeddedFont>
      <p:font typeface="Open Sans 2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3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iller" userId="602e9c46f515ae9f" providerId="LiveId" clId="{8F2AF895-C661-4FE7-B507-1E8F11EEE498}"/>
    <pc:docChg chg="undo custSel modSld">
      <pc:chgData name="Jennifer Miller" userId="602e9c46f515ae9f" providerId="LiveId" clId="{8F2AF895-C661-4FE7-B507-1E8F11EEE498}" dt="2025-03-06T22:27:46.270" v="10" actId="6549"/>
      <pc:docMkLst>
        <pc:docMk/>
      </pc:docMkLst>
      <pc:sldChg chg="modSp mod">
        <pc:chgData name="Jennifer Miller" userId="602e9c46f515ae9f" providerId="LiveId" clId="{8F2AF895-C661-4FE7-B507-1E8F11EEE498}" dt="2025-03-06T22:27:46.270" v="10" actId="6549"/>
        <pc:sldMkLst>
          <pc:docMk/>
          <pc:sldMk cId="0" sldId="259"/>
        </pc:sldMkLst>
        <pc:spChg chg="mod">
          <ac:chgData name="Jennifer Miller" userId="602e9c46f515ae9f" providerId="LiveId" clId="{8F2AF895-C661-4FE7-B507-1E8F11EEE498}" dt="2025-03-06T22:14:40.817" v="0" actId="20577"/>
          <ac:spMkLst>
            <pc:docMk/>
            <pc:sldMk cId="0" sldId="259"/>
            <ac:spMk id="9" creationId="{00000000-0000-0000-0000-000000000000}"/>
          </ac:spMkLst>
        </pc:spChg>
        <pc:spChg chg="mod">
          <ac:chgData name="Jennifer Miller" userId="602e9c46f515ae9f" providerId="LiveId" clId="{8F2AF895-C661-4FE7-B507-1E8F11EEE498}" dt="2025-03-06T22:27:46.270" v="10" actId="6549"/>
          <ac:spMkLst>
            <pc:docMk/>
            <pc:sldMk cId="0" sldId="259"/>
            <ac:spMk id="1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C5C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2587" y="764105"/>
            <a:ext cx="16822836" cy="8758799"/>
            <a:chOff x="0" y="0"/>
            <a:chExt cx="16822826" cy="8758796"/>
          </a:xfrm>
        </p:grpSpPr>
        <p:sp>
          <p:nvSpPr>
            <p:cNvPr id="3" name="Freeform 3"/>
            <p:cNvSpPr/>
            <p:nvPr/>
          </p:nvSpPr>
          <p:spPr>
            <a:xfrm>
              <a:off x="0" y="0"/>
              <a:ext cx="16822801" cy="8758809"/>
            </a:xfrm>
            <a:custGeom>
              <a:avLst/>
              <a:gdLst/>
              <a:ahLst/>
              <a:cxnLst/>
              <a:rect l="l" t="t" r="r" b="b"/>
              <a:pathLst>
                <a:path w="16822801" h="8758809">
                  <a:moveTo>
                    <a:pt x="0" y="0"/>
                  </a:moveTo>
                  <a:lnTo>
                    <a:pt x="0" y="8758809"/>
                  </a:lnTo>
                  <a:lnTo>
                    <a:pt x="16822801" y="8758809"/>
                  </a:lnTo>
                  <a:lnTo>
                    <a:pt x="16822801" y="0"/>
                  </a:lnTo>
                  <a:close/>
                </a:path>
              </a:pathLst>
            </a:custGeom>
            <a:solidFill>
              <a:srgbClr val="FFFFFF"/>
            </a:solidFill>
          </p:spPr>
          <p:txBody>
            <a:bodyPr/>
            <a:lstStyle/>
            <a:p>
              <a:endParaRPr lang="en-US"/>
            </a:p>
          </p:txBody>
        </p:sp>
      </p:grpSp>
      <p:sp>
        <p:nvSpPr>
          <p:cNvPr id="4" name="Freeform 4"/>
          <p:cNvSpPr/>
          <p:nvPr/>
        </p:nvSpPr>
        <p:spPr>
          <a:xfrm>
            <a:off x="11564017" y="1448762"/>
            <a:ext cx="5695950" cy="7391400"/>
          </a:xfrm>
          <a:custGeom>
            <a:avLst/>
            <a:gdLst/>
            <a:ahLst/>
            <a:cxnLst/>
            <a:rect l="l" t="t" r="r" b="b"/>
            <a:pathLst>
              <a:path w="5695950" h="7391400">
                <a:moveTo>
                  <a:pt x="0" y="0"/>
                </a:moveTo>
                <a:lnTo>
                  <a:pt x="5695950" y="0"/>
                </a:lnTo>
                <a:lnTo>
                  <a:pt x="5695950" y="7391400"/>
                </a:lnTo>
                <a:lnTo>
                  <a:pt x="0" y="7391400"/>
                </a:lnTo>
                <a:lnTo>
                  <a:pt x="0" y="0"/>
                </a:lnTo>
                <a:close/>
              </a:path>
            </a:pathLst>
          </a:custGeom>
          <a:blipFill>
            <a:blip r:embed="rId2"/>
            <a:stretch>
              <a:fillRect l="-36467" r="-58180"/>
            </a:stretch>
          </a:blipFill>
        </p:spPr>
        <p:txBody>
          <a:bodyPr/>
          <a:lstStyle/>
          <a:p>
            <a:endParaRPr lang="en-US"/>
          </a:p>
        </p:txBody>
      </p:sp>
      <p:grpSp>
        <p:nvGrpSpPr>
          <p:cNvPr id="5" name="Group 5"/>
          <p:cNvGrpSpPr>
            <a:grpSpLocks noChangeAspect="1"/>
          </p:cNvGrpSpPr>
          <p:nvPr/>
        </p:nvGrpSpPr>
        <p:grpSpPr>
          <a:xfrm>
            <a:off x="-63503" y="700602"/>
            <a:ext cx="17682420" cy="8885796"/>
            <a:chOff x="0" y="0"/>
            <a:chExt cx="17682413" cy="8885796"/>
          </a:xfrm>
        </p:grpSpPr>
        <p:sp>
          <p:nvSpPr>
            <p:cNvPr id="6" name="Freeform 6"/>
            <p:cNvSpPr/>
            <p:nvPr/>
          </p:nvSpPr>
          <p:spPr>
            <a:xfrm>
              <a:off x="63500" y="8123555"/>
              <a:ext cx="10607040" cy="32385"/>
            </a:xfrm>
            <a:custGeom>
              <a:avLst/>
              <a:gdLst/>
              <a:ahLst/>
              <a:cxnLst/>
              <a:rect l="l" t="t" r="r" b="b"/>
              <a:pathLst>
                <a:path w="10607040" h="32385">
                  <a:moveTo>
                    <a:pt x="0" y="0"/>
                  </a:moveTo>
                  <a:lnTo>
                    <a:pt x="0" y="32385"/>
                  </a:lnTo>
                  <a:lnTo>
                    <a:pt x="10607040" y="32385"/>
                  </a:lnTo>
                  <a:lnTo>
                    <a:pt x="10607040" y="0"/>
                  </a:lnTo>
                  <a:close/>
                </a:path>
              </a:pathLst>
            </a:custGeom>
            <a:solidFill>
              <a:srgbClr val="E49090"/>
            </a:solidFill>
          </p:spPr>
          <p:txBody>
            <a:bodyPr/>
            <a:lstStyle/>
            <a:p>
              <a:endParaRPr lang="en-US"/>
            </a:p>
          </p:txBody>
        </p:sp>
        <p:sp>
          <p:nvSpPr>
            <p:cNvPr id="7" name="Freeform 7"/>
            <p:cNvSpPr/>
            <p:nvPr/>
          </p:nvSpPr>
          <p:spPr>
            <a:xfrm>
              <a:off x="63500" y="807212"/>
              <a:ext cx="10607040" cy="32385"/>
            </a:xfrm>
            <a:custGeom>
              <a:avLst/>
              <a:gdLst/>
              <a:ahLst/>
              <a:cxnLst/>
              <a:rect l="l" t="t" r="r" b="b"/>
              <a:pathLst>
                <a:path w="10607040" h="32385">
                  <a:moveTo>
                    <a:pt x="0" y="0"/>
                  </a:moveTo>
                  <a:lnTo>
                    <a:pt x="0" y="32385"/>
                  </a:lnTo>
                  <a:lnTo>
                    <a:pt x="10607040" y="32385"/>
                  </a:lnTo>
                  <a:lnTo>
                    <a:pt x="10607040" y="0"/>
                  </a:lnTo>
                  <a:close/>
                </a:path>
              </a:pathLst>
            </a:custGeom>
            <a:solidFill>
              <a:srgbClr val="E49090"/>
            </a:solidFill>
          </p:spPr>
          <p:txBody>
            <a:bodyPr/>
            <a:lstStyle/>
            <a:p>
              <a:endParaRPr lang="en-US"/>
            </a:p>
          </p:txBody>
        </p:sp>
        <p:sp>
          <p:nvSpPr>
            <p:cNvPr id="8" name="Freeform 8"/>
            <p:cNvSpPr/>
            <p:nvPr/>
          </p:nvSpPr>
          <p:spPr>
            <a:xfrm>
              <a:off x="796036" y="63500"/>
              <a:ext cx="16822927" cy="8758809"/>
            </a:xfrm>
            <a:custGeom>
              <a:avLst/>
              <a:gdLst/>
              <a:ahLst/>
              <a:cxnLst/>
              <a:rect l="l" t="t" r="r" b="b"/>
              <a:pathLst>
                <a:path w="16822927" h="8758809">
                  <a:moveTo>
                    <a:pt x="0" y="8758809"/>
                  </a:moveTo>
                  <a:lnTo>
                    <a:pt x="16822927" y="8758809"/>
                  </a:lnTo>
                  <a:lnTo>
                    <a:pt x="16822927" y="0"/>
                  </a:lnTo>
                  <a:lnTo>
                    <a:pt x="0" y="0"/>
                  </a:lnTo>
                  <a:close/>
                </a:path>
              </a:pathLst>
            </a:custGeom>
            <a:solidFill>
              <a:srgbClr val="000000">
                <a:alpha val="0"/>
              </a:srgbClr>
            </a:solidFill>
          </p:spPr>
          <p:txBody>
            <a:bodyPr/>
            <a:lstStyle/>
            <a:p>
              <a:endParaRPr lang="en-US"/>
            </a:p>
          </p:txBody>
        </p:sp>
        <p:sp>
          <p:nvSpPr>
            <p:cNvPr id="9" name="Freeform 9"/>
            <p:cNvSpPr/>
            <p:nvPr/>
          </p:nvSpPr>
          <p:spPr>
            <a:xfrm>
              <a:off x="11627485" y="748157"/>
              <a:ext cx="5695315" cy="7389495"/>
            </a:xfrm>
            <a:custGeom>
              <a:avLst/>
              <a:gdLst/>
              <a:ahLst/>
              <a:cxnLst/>
              <a:rect l="l" t="t" r="r" b="b"/>
              <a:pathLst>
                <a:path w="5695315" h="7389495">
                  <a:moveTo>
                    <a:pt x="0" y="7389495"/>
                  </a:moveTo>
                  <a:lnTo>
                    <a:pt x="5695315" y="7389495"/>
                  </a:lnTo>
                  <a:lnTo>
                    <a:pt x="5695315" y="0"/>
                  </a:lnTo>
                  <a:lnTo>
                    <a:pt x="0" y="0"/>
                  </a:lnTo>
                  <a:close/>
                </a:path>
              </a:pathLst>
            </a:custGeom>
            <a:solidFill>
              <a:srgbClr val="000000">
                <a:alpha val="0"/>
              </a:srgbClr>
            </a:solidFill>
          </p:spPr>
          <p:txBody>
            <a:bodyPr/>
            <a:lstStyle/>
            <a:p>
              <a:endParaRPr lang="en-US"/>
            </a:p>
          </p:txBody>
        </p:sp>
        <p:sp>
          <p:nvSpPr>
            <p:cNvPr id="10" name="Freeform 10"/>
            <p:cNvSpPr/>
            <p:nvPr/>
          </p:nvSpPr>
          <p:spPr>
            <a:xfrm>
              <a:off x="63500" y="688848"/>
              <a:ext cx="10607548" cy="265176"/>
            </a:xfrm>
            <a:custGeom>
              <a:avLst/>
              <a:gdLst/>
              <a:ahLst/>
              <a:cxnLst/>
              <a:rect l="l" t="t" r="r" b="b"/>
              <a:pathLst>
                <a:path w="10607548" h="265176">
                  <a:moveTo>
                    <a:pt x="0" y="0"/>
                  </a:moveTo>
                  <a:lnTo>
                    <a:pt x="0" y="265176"/>
                  </a:lnTo>
                  <a:lnTo>
                    <a:pt x="10607548" y="265176"/>
                  </a:lnTo>
                  <a:lnTo>
                    <a:pt x="10607548" y="0"/>
                  </a:lnTo>
                  <a:close/>
                </a:path>
              </a:pathLst>
            </a:custGeom>
            <a:solidFill>
              <a:srgbClr val="000000">
                <a:alpha val="0"/>
              </a:srgbClr>
            </a:solidFill>
          </p:spPr>
          <p:txBody>
            <a:bodyPr/>
            <a:lstStyle/>
            <a:p>
              <a:endParaRPr lang="en-US"/>
            </a:p>
          </p:txBody>
        </p:sp>
        <p:sp>
          <p:nvSpPr>
            <p:cNvPr id="11" name="Freeform 11"/>
            <p:cNvSpPr/>
            <p:nvPr/>
          </p:nvSpPr>
          <p:spPr>
            <a:xfrm>
              <a:off x="63500" y="8005064"/>
              <a:ext cx="10607548" cy="265176"/>
            </a:xfrm>
            <a:custGeom>
              <a:avLst/>
              <a:gdLst/>
              <a:ahLst/>
              <a:cxnLst/>
              <a:rect l="l" t="t" r="r" b="b"/>
              <a:pathLst>
                <a:path w="10607548" h="265176">
                  <a:moveTo>
                    <a:pt x="0" y="0"/>
                  </a:moveTo>
                  <a:lnTo>
                    <a:pt x="0" y="265176"/>
                  </a:lnTo>
                  <a:lnTo>
                    <a:pt x="10607548" y="265176"/>
                  </a:lnTo>
                  <a:lnTo>
                    <a:pt x="10607548" y="0"/>
                  </a:lnTo>
                  <a:close/>
                </a:path>
              </a:pathLst>
            </a:custGeom>
            <a:solidFill>
              <a:srgbClr val="000000">
                <a:alpha val="0"/>
              </a:srgbClr>
            </a:solidFill>
          </p:spPr>
          <p:txBody>
            <a:bodyPr/>
            <a:lstStyle/>
            <a:p>
              <a:endParaRPr lang="en-US"/>
            </a:p>
          </p:txBody>
        </p:sp>
      </p:grpSp>
      <p:sp>
        <p:nvSpPr>
          <p:cNvPr id="12" name="TextBox 12"/>
          <p:cNvSpPr txBox="1"/>
          <p:nvPr/>
        </p:nvSpPr>
        <p:spPr>
          <a:xfrm>
            <a:off x="1247118" y="2208543"/>
            <a:ext cx="9933746" cy="3648326"/>
          </a:xfrm>
          <a:prstGeom prst="rect">
            <a:avLst/>
          </a:prstGeom>
        </p:spPr>
        <p:txBody>
          <a:bodyPr lIns="0" tIns="0" rIns="0" bIns="0" rtlCol="0" anchor="t">
            <a:spAutoFit/>
          </a:bodyPr>
          <a:lstStyle/>
          <a:p>
            <a:pPr algn="l">
              <a:lnSpc>
                <a:spcPts val="14247"/>
              </a:lnSpc>
            </a:pPr>
            <a:r>
              <a:rPr lang="en-US" sz="12999">
                <a:solidFill>
                  <a:srgbClr val="89C5CC"/>
                </a:solidFill>
                <a:latin typeface="Georgia Pro"/>
                <a:ea typeface="Georgia Pro"/>
                <a:cs typeface="Georgia Pro"/>
                <a:sym typeface="Georgia Pro"/>
              </a:rPr>
              <a:t>Launch Your Big Dream</a:t>
            </a:r>
          </a:p>
        </p:txBody>
      </p:sp>
      <p:sp>
        <p:nvSpPr>
          <p:cNvPr id="13" name="TextBox 13"/>
          <p:cNvSpPr txBox="1"/>
          <p:nvPr/>
        </p:nvSpPr>
        <p:spPr>
          <a:xfrm>
            <a:off x="1539173" y="5781008"/>
            <a:ext cx="5784304" cy="1097747"/>
          </a:xfrm>
          <a:prstGeom prst="rect">
            <a:avLst/>
          </a:prstGeom>
        </p:spPr>
        <p:txBody>
          <a:bodyPr lIns="0" tIns="0" rIns="0" bIns="0" rtlCol="0" anchor="t">
            <a:spAutoFit/>
          </a:bodyPr>
          <a:lstStyle/>
          <a:p>
            <a:pPr algn="l">
              <a:lnSpc>
                <a:spcPts val="9999"/>
              </a:lnSpc>
            </a:pPr>
            <a:r>
              <a:rPr lang="en-US" sz="3999" b="1" spc="799">
                <a:solidFill>
                  <a:srgbClr val="E49090"/>
                </a:solidFill>
                <a:latin typeface="Montserrat Medium"/>
                <a:ea typeface="Montserrat Medium"/>
                <a:cs typeface="Montserrat Medium"/>
                <a:sym typeface="Montserrat Medium"/>
              </a:rPr>
              <a:t>4 WEEK COURSE</a:t>
            </a:r>
          </a:p>
        </p:txBody>
      </p:sp>
      <p:sp>
        <p:nvSpPr>
          <p:cNvPr id="14" name="TextBox 14"/>
          <p:cNvSpPr txBox="1"/>
          <p:nvPr/>
        </p:nvSpPr>
        <p:spPr>
          <a:xfrm>
            <a:off x="1539173" y="7580176"/>
            <a:ext cx="6518605" cy="374666"/>
          </a:xfrm>
          <a:prstGeom prst="rect">
            <a:avLst/>
          </a:prstGeom>
        </p:spPr>
        <p:txBody>
          <a:bodyPr lIns="0" tIns="0" rIns="0" bIns="0" rtlCol="0" anchor="t">
            <a:spAutoFit/>
          </a:bodyPr>
          <a:lstStyle/>
          <a:p>
            <a:pPr algn="l">
              <a:lnSpc>
                <a:spcPts val="3079"/>
              </a:lnSpc>
            </a:pPr>
            <a:r>
              <a:rPr lang="en-US" sz="2199" b="1" spc="659">
                <a:solidFill>
                  <a:srgbClr val="010101"/>
                </a:solidFill>
                <a:latin typeface="Montserrat Semi-Bold"/>
                <a:ea typeface="Montserrat Semi-Bold"/>
                <a:cs typeface="Montserrat Semi-Bold"/>
                <a:sym typeface="Montserrat Semi-Bold"/>
              </a:rPr>
              <a:t>HOSTED BY JENNIFER MILLER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6438" y="1714500"/>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TextBox 4"/>
          <p:cNvSpPr txBox="1"/>
          <p:nvPr/>
        </p:nvSpPr>
        <p:spPr>
          <a:xfrm>
            <a:off x="1028700" y="1009650"/>
            <a:ext cx="9479946"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Visualize Your Bright Future</a:t>
            </a:r>
          </a:p>
        </p:txBody>
      </p:sp>
      <p:sp>
        <p:nvSpPr>
          <p:cNvPr id="5" name="TextBox 5"/>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grpSp>
        <p:nvGrpSpPr>
          <p:cNvPr id="6" name="Group 6"/>
          <p:cNvGrpSpPr/>
          <p:nvPr/>
        </p:nvGrpSpPr>
        <p:grpSpPr>
          <a:xfrm rot="-10800000">
            <a:off x="15263486" y="9389418"/>
            <a:ext cx="3024514" cy="262829"/>
            <a:chOff x="0" y="0"/>
            <a:chExt cx="6576545" cy="571500"/>
          </a:xfrm>
        </p:grpSpPr>
        <p:sp>
          <p:nvSpPr>
            <p:cNvPr id="7" name="Freeform 7"/>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8" name="Freeform 8"/>
          <p:cNvSpPr/>
          <p:nvPr/>
        </p:nvSpPr>
        <p:spPr>
          <a:xfrm>
            <a:off x="2563664" y="3010255"/>
            <a:ext cx="646374" cy="646374"/>
          </a:xfrm>
          <a:custGeom>
            <a:avLst/>
            <a:gdLst/>
            <a:ahLst/>
            <a:cxnLst/>
            <a:rect l="l" t="t" r="r" b="b"/>
            <a:pathLst>
              <a:path w="646374" h="646374">
                <a:moveTo>
                  <a:pt x="0" y="0"/>
                </a:moveTo>
                <a:lnTo>
                  <a:pt x="646374" y="0"/>
                </a:lnTo>
                <a:lnTo>
                  <a:pt x="646374" y="646374"/>
                </a:lnTo>
                <a:lnTo>
                  <a:pt x="0" y="646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563664" y="4089608"/>
            <a:ext cx="646374" cy="646374"/>
          </a:xfrm>
          <a:custGeom>
            <a:avLst/>
            <a:gdLst/>
            <a:ahLst/>
            <a:cxnLst/>
            <a:rect l="l" t="t" r="r" b="b"/>
            <a:pathLst>
              <a:path w="646374" h="646374">
                <a:moveTo>
                  <a:pt x="0" y="0"/>
                </a:moveTo>
                <a:lnTo>
                  <a:pt x="646374" y="0"/>
                </a:lnTo>
                <a:lnTo>
                  <a:pt x="646374" y="646374"/>
                </a:lnTo>
                <a:lnTo>
                  <a:pt x="0" y="646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563664" y="5170773"/>
            <a:ext cx="646374" cy="646374"/>
          </a:xfrm>
          <a:custGeom>
            <a:avLst/>
            <a:gdLst/>
            <a:ahLst/>
            <a:cxnLst/>
            <a:rect l="l" t="t" r="r" b="b"/>
            <a:pathLst>
              <a:path w="646374" h="646374">
                <a:moveTo>
                  <a:pt x="0" y="0"/>
                </a:moveTo>
                <a:lnTo>
                  <a:pt x="646374" y="0"/>
                </a:lnTo>
                <a:lnTo>
                  <a:pt x="646374" y="646374"/>
                </a:lnTo>
                <a:lnTo>
                  <a:pt x="0" y="646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2563664" y="6255297"/>
            <a:ext cx="646374" cy="646374"/>
          </a:xfrm>
          <a:custGeom>
            <a:avLst/>
            <a:gdLst/>
            <a:ahLst/>
            <a:cxnLst/>
            <a:rect l="l" t="t" r="r" b="b"/>
            <a:pathLst>
              <a:path w="646374" h="646374">
                <a:moveTo>
                  <a:pt x="0" y="0"/>
                </a:moveTo>
                <a:lnTo>
                  <a:pt x="646374" y="0"/>
                </a:lnTo>
                <a:lnTo>
                  <a:pt x="646374" y="646374"/>
                </a:lnTo>
                <a:lnTo>
                  <a:pt x="0" y="646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2563664" y="7339821"/>
            <a:ext cx="646374" cy="646374"/>
          </a:xfrm>
          <a:custGeom>
            <a:avLst/>
            <a:gdLst/>
            <a:ahLst/>
            <a:cxnLst/>
            <a:rect l="l" t="t" r="r" b="b"/>
            <a:pathLst>
              <a:path w="646374" h="646374">
                <a:moveTo>
                  <a:pt x="0" y="0"/>
                </a:moveTo>
                <a:lnTo>
                  <a:pt x="646374" y="0"/>
                </a:lnTo>
                <a:lnTo>
                  <a:pt x="646374" y="646374"/>
                </a:lnTo>
                <a:lnTo>
                  <a:pt x="0" y="646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3706157" y="2782897"/>
            <a:ext cx="9091712" cy="824865"/>
          </a:xfrm>
          <a:prstGeom prst="rect">
            <a:avLst/>
          </a:prstGeom>
        </p:spPr>
        <p:txBody>
          <a:bodyPr lIns="0" tIns="0" rIns="0" bIns="0" rtlCol="0" anchor="t">
            <a:spAutoFit/>
          </a:bodyPr>
          <a:lstStyle/>
          <a:p>
            <a:pPr algn="l">
              <a:lnSpc>
                <a:spcPts val="7200"/>
              </a:lnSpc>
            </a:pPr>
            <a:r>
              <a:rPr lang="en-US" sz="3600">
                <a:solidFill>
                  <a:srgbClr val="000000"/>
                </a:solidFill>
                <a:latin typeface="Montserrat"/>
                <a:ea typeface="Montserrat"/>
                <a:cs typeface="Montserrat"/>
                <a:sym typeface="Montserrat"/>
              </a:rPr>
              <a:t>Imagine Your Future Day</a:t>
            </a:r>
          </a:p>
        </p:txBody>
      </p:sp>
      <p:sp>
        <p:nvSpPr>
          <p:cNvPr id="14" name="TextBox 14"/>
          <p:cNvSpPr txBox="1"/>
          <p:nvPr/>
        </p:nvSpPr>
        <p:spPr>
          <a:xfrm>
            <a:off x="3706157" y="3862250"/>
            <a:ext cx="9316691" cy="824865"/>
          </a:xfrm>
          <a:prstGeom prst="rect">
            <a:avLst/>
          </a:prstGeom>
        </p:spPr>
        <p:txBody>
          <a:bodyPr lIns="0" tIns="0" rIns="0" bIns="0" rtlCol="0" anchor="t">
            <a:spAutoFit/>
          </a:bodyPr>
          <a:lstStyle/>
          <a:p>
            <a:pPr algn="l">
              <a:lnSpc>
                <a:spcPts val="7200"/>
              </a:lnSpc>
            </a:pPr>
            <a:r>
              <a:rPr lang="en-US" sz="3600">
                <a:solidFill>
                  <a:srgbClr val="000000"/>
                </a:solidFill>
                <a:latin typeface="Montserrat"/>
                <a:ea typeface="Montserrat"/>
                <a:cs typeface="Montserrat"/>
                <a:sym typeface="Montserrat"/>
              </a:rPr>
              <a:t>Visualize The Best That Could Happen</a:t>
            </a:r>
          </a:p>
        </p:txBody>
      </p:sp>
      <p:sp>
        <p:nvSpPr>
          <p:cNvPr id="15" name="TextBox 15"/>
          <p:cNvSpPr txBox="1"/>
          <p:nvPr/>
        </p:nvSpPr>
        <p:spPr>
          <a:xfrm>
            <a:off x="3706157" y="4943415"/>
            <a:ext cx="8402290" cy="824865"/>
          </a:xfrm>
          <a:prstGeom prst="rect">
            <a:avLst/>
          </a:prstGeom>
        </p:spPr>
        <p:txBody>
          <a:bodyPr lIns="0" tIns="0" rIns="0" bIns="0" rtlCol="0" anchor="t">
            <a:spAutoFit/>
          </a:bodyPr>
          <a:lstStyle/>
          <a:p>
            <a:pPr algn="l">
              <a:lnSpc>
                <a:spcPts val="7200"/>
              </a:lnSpc>
            </a:pPr>
            <a:r>
              <a:rPr lang="en-US" sz="3600">
                <a:solidFill>
                  <a:srgbClr val="000000"/>
                </a:solidFill>
                <a:latin typeface="Montserrat"/>
                <a:ea typeface="Montserrat"/>
                <a:cs typeface="Montserrat"/>
                <a:sym typeface="Montserrat"/>
              </a:rPr>
              <a:t>Define Achieving Your Dream</a:t>
            </a:r>
          </a:p>
        </p:txBody>
      </p:sp>
      <p:sp>
        <p:nvSpPr>
          <p:cNvPr id="16" name="TextBox 16"/>
          <p:cNvSpPr txBox="1"/>
          <p:nvPr/>
        </p:nvSpPr>
        <p:spPr>
          <a:xfrm>
            <a:off x="3706157" y="6027939"/>
            <a:ext cx="10275412" cy="824865"/>
          </a:xfrm>
          <a:prstGeom prst="rect">
            <a:avLst/>
          </a:prstGeom>
        </p:spPr>
        <p:txBody>
          <a:bodyPr lIns="0" tIns="0" rIns="0" bIns="0" rtlCol="0" anchor="t">
            <a:spAutoFit/>
          </a:bodyPr>
          <a:lstStyle/>
          <a:p>
            <a:pPr algn="l">
              <a:lnSpc>
                <a:spcPts val="7200"/>
              </a:lnSpc>
            </a:pPr>
            <a:r>
              <a:rPr lang="en-US" sz="3600">
                <a:solidFill>
                  <a:srgbClr val="000000"/>
                </a:solidFill>
                <a:latin typeface="Montserrat"/>
                <a:ea typeface="Montserrat"/>
                <a:cs typeface="Montserrat"/>
                <a:sym typeface="Montserrat"/>
              </a:rPr>
              <a:t>Determine The Timing Of Your Dreams</a:t>
            </a:r>
          </a:p>
        </p:txBody>
      </p:sp>
      <p:sp>
        <p:nvSpPr>
          <p:cNvPr id="17" name="TextBox 17"/>
          <p:cNvSpPr txBox="1"/>
          <p:nvPr/>
        </p:nvSpPr>
        <p:spPr>
          <a:xfrm>
            <a:off x="3706157" y="7109979"/>
            <a:ext cx="9316691" cy="824865"/>
          </a:xfrm>
          <a:prstGeom prst="rect">
            <a:avLst/>
          </a:prstGeom>
        </p:spPr>
        <p:txBody>
          <a:bodyPr lIns="0" tIns="0" rIns="0" bIns="0" rtlCol="0" anchor="t">
            <a:spAutoFit/>
          </a:bodyPr>
          <a:lstStyle/>
          <a:p>
            <a:pPr algn="l">
              <a:lnSpc>
                <a:spcPts val="7200"/>
              </a:lnSpc>
            </a:pPr>
            <a:r>
              <a:rPr lang="en-US" sz="3600">
                <a:solidFill>
                  <a:srgbClr val="000000"/>
                </a:solidFill>
                <a:latin typeface="Montserrat"/>
                <a:ea typeface="Montserrat"/>
                <a:cs typeface="Montserrat"/>
                <a:sym typeface="Montserrat"/>
              </a:rPr>
              <a:t>Create A Dream Vision Board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57275"/>
            <a:ext cx="11060367"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Clarify Your Dream - Book List</a:t>
            </a:r>
          </a:p>
        </p:txBody>
      </p:sp>
      <p:grpSp>
        <p:nvGrpSpPr>
          <p:cNvPr id="3" name="Group 3"/>
          <p:cNvGrpSpPr/>
          <p:nvPr/>
        </p:nvGrpSpPr>
        <p:grpSpPr>
          <a:xfrm>
            <a:off x="-3403508" y="2020611"/>
            <a:ext cx="9156625" cy="262632"/>
            <a:chOff x="0" y="0"/>
            <a:chExt cx="19925246" cy="571500"/>
          </a:xfrm>
        </p:grpSpPr>
        <p:sp>
          <p:nvSpPr>
            <p:cNvPr id="4" name="Freeform 4"/>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5" name="TextBox 5"/>
          <p:cNvSpPr txBox="1"/>
          <p:nvPr/>
        </p:nvSpPr>
        <p:spPr>
          <a:xfrm>
            <a:off x="11882819" y="9511013"/>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6" name="Freeform 6"/>
          <p:cNvSpPr/>
          <p:nvPr/>
        </p:nvSpPr>
        <p:spPr>
          <a:xfrm>
            <a:off x="11424112" y="3045243"/>
            <a:ext cx="6863888" cy="4564485"/>
          </a:xfrm>
          <a:custGeom>
            <a:avLst/>
            <a:gdLst/>
            <a:ahLst/>
            <a:cxnLst/>
            <a:rect l="l" t="t" r="r" b="b"/>
            <a:pathLst>
              <a:path w="6863888" h="4564485">
                <a:moveTo>
                  <a:pt x="0" y="0"/>
                </a:moveTo>
                <a:lnTo>
                  <a:pt x="6863888" y="0"/>
                </a:lnTo>
                <a:lnTo>
                  <a:pt x="6863888" y="4564485"/>
                </a:lnTo>
                <a:lnTo>
                  <a:pt x="0" y="4564485"/>
                </a:lnTo>
                <a:lnTo>
                  <a:pt x="0" y="0"/>
                </a:lnTo>
                <a:close/>
              </a:path>
            </a:pathLst>
          </a:custGeom>
          <a:blipFill>
            <a:blip r:embed="rId2"/>
            <a:stretch>
              <a:fillRect t="-187" b="-187"/>
            </a:stretch>
          </a:blipFill>
        </p:spPr>
        <p:txBody>
          <a:bodyPr/>
          <a:lstStyle/>
          <a:p>
            <a:endParaRPr lang="en-US"/>
          </a:p>
        </p:txBody>
      </p:sp>
      <p:sp>
        <p:nvSpPr>
          <p:cNvPr id="7" name="TextBox 7"/>
          <p:cNvSpPr txBox="1"/>
          <p:nvPr/>
        </p:nvSpPr>
        <p:spPr>
          <a:xfrm>
            <a:off x="1384415" y="3623310"/>
            <a:ext cx="9386036" cy="289750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The Path - Laurie Beth Jones</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Created To Dream - Rick Warren</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Dream Wild - Jennifer LeClaire</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I Dream Big - Havilah Cunnington</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Holy Play - Kirk Byron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C5C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382682"/>
            <a:ext cx="18288000" cy="9521636"/>
            <a:chOff x="0" y="0"/>
            <a:chExt cx="16822826" cy="8758796"/>
          </a:xfrm>
        </p:grpSpPr>
        <p:sp>
          <p:nvSpPr>
            <p:cNvPr id="3" name="Freeform 3"/>
            <p:cNvSpPr/>
            <p:nvPr/>
          </p:nvSpPr>
          <p:spPr>
            <a:xfrm>
              <a:off x="0" y="0"/>
              <a:ext cx="16822801" cy="8758809"/>
            </a:xfrm>
            <a:custGeom>
              <a:avLst/>
              <a:gdLst/>
              <a:ahLst/>
              <a:cxnLst/>
              <a:rect l="l" t="t" r="r" b="b"/>
              <a:pathLst>
                <a:path w="16822801" h="8758809">
                  <a:moveTo>
                    <a:pt x="0" y="0"/>
                  </a:moveTo>
                  <a:lnTo>
                    <a:pt x="0" y="8758809"/>
                  </a:lnTo>
                  <a:lnTo>
                    <a:pt x="16822801" y="8758809"/>
                  </a:lnTo>
                  <a:lnTo>
                    <a:pt x="16822801" y="0"/>
                  </a:lnTo>
                  <a:close/>
                </a:path>
              </a:pathLst>
            </a:custGeom>
            <a:solidFill>
              <a:srgbClr val="FFFFFF"/>
            </a:solidFill>
          </p:spPr>
          <p:txBody>
            <a:bodyPr/>
            <a:lstStyle/>
            <a:p>
              <a:endParaRPr lang="en-US"/>
            </a:p>
          </p:txBody>
        </p:sp>
      </p:grpSp>
      <p:grpSp>
        <p:nvGrpSpPr>
          <p:cNvPr id="4" name="Group 4"/>
          <p:cNvGrpSpPr/>
          <p:nvPr/>
        </p:nvGrpSpPr>
        <p:grpSpPr>
          <a:xfrm>
            <a:off x="-2353679" y="1589285"/>
            <a:ext cx="9156625" cy="262632"/>
            <a:chOff x="0" y="0"/>
            <a:chExt cx="19925246" cy="571500"/>
          </a:xfrm>
        </p:grpSpPr>
        <p:sp>
          <p:nvSpPr>
            <p:cNvPr id="5" name="Freeform 5"/>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grpSp>
        <p:nvGrpSpPr>
          <p:cNvPr id="6" name="Group 6"/>
          <p:cNvGrpSpPr/>
          <p:nvPr/>
        </p:nvGrpSpPr>
        <p:grpSpPr>
          <a:xfrm>
            <a:off x="11686334" y="8635416"/>
            <a:ext cx="9156625" cy="262632"/>
            <a:chOff x="0" y="0"/>
            <a:chExt cx="19925246" cy="571500"/>
          </a:xfrm>
        </p:grpSpPr>
        <p:sp>
          <p:nvSpPr>
            <p:cNvPr id="7" name="Freeform 7"/>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8" name="Freeform 8"/>
          <p:cNvSpPr/>
          <p:nvPr/>
        </p:nvSpPr>
        <p:spPr>
          <a:xfrm>
            <a:off x="1222707" y="2306421"/>
            <a:ext cx="4684865" cy="6028884"/>
          </a:xfrm>
          <a:custGeom>
            <a:avLst/>
            <a:gdLst/>
            <a:ahLst/>
            <a:cxnLst/>
            <a:rect l="l" t="t" r="r" b="b"/>
            <a:pathLst>
              <a:path w="4684865" h="6028884">
                <a:moveTo>
                  <a:pt x="0" y="0"/>
                </a:moveTo>
                <a:lnTo>
                  <a:pt x="4684865" y="0"/>
                </a:lnTo>
                <a:lnTo>
                  <a:pt x="4684865" y="6028884"/>
                </a:lnTo>
                <a:lnTo>
                  <a:pt x="0" y="6028884"/>
                </a:lnTo>
                <a:lnTo>
                  <a:pt x="0" y="0"/>
                </a:lnTo>
                <a:close/>
              </a:path>
            </a:pathLst>
          </a:custGeom>
          <a:blipFill>
            <a:blip r:embed="rId2"/>
            <a:stretch>
              <a:fillRect/>
            </a:stretch>
          </a:blipFill>
          <a:ln w="9525" cap="sq">
            <a:solidFill>
              <a:srgbClr val="000000"/>
            </a:solidFill>
            <a:prstDash val="solid"/>
            <a:miter/>
          </a:ln>
        </p:spPr>
        <p:txBody>
          <a:bodyPr/>
          <a:lstStyle/>
          <a:p>
            <a:endParaRPr lang="en-US"/>
          </a:p>
        </p:txBody>
      </p:sp>
      <p:sp>
        <p:nvSpPr>
          <p:cNvPr id="9" name="Freeform 9"/>
          <p:cNvSpPr/>
          <p:nvPr/>
        </p:nvSpPr>
        <p:spPr>
          <a:xfrm>
            <a:off x="6822779" y="2306421"/>
            <a:ext cx="4642441" cy="6037084"/>
          </a:xfrm>
          <a:custGeom>
            <a:avLst/>
            <a:gdLst/>
            <a:ahLst/>
            <a:cxnLst/>
            <a:rect l="l" t="t" r="r" b="b"/>
            <a:pathLst>
              <a:path w="4642441" h="6037084">
                <a:moveTo>
                  <a:pt x="0" y="0"/>
                </a:moveTo>
                <a:lnTo>
                  <a:pt x="4642442" y="0"/>
                </a:lnTo>
                <a:lnTo>
                  <a:pt x="4642442" y="6037084"/>
                </a:lnTo>
                <a:lnTo>
                  <a:pt x="0" y="6037084"/>
                </a:lnTo>
                <a:lnTo>
                  <a:pt x="0" y="0"/>
                </a:lnTo>
                <a:close/>
              </a:path>
            </a:pathLst>
          </a:custGeom>
          <a:blipFill>
            <a:blip r:embed="rId3"/>
            <a:stretch>
              <a:fillRect/>
            </a:stretch>
          </a:blipFill>
          <a:ln w="9525" cap="sq">
            <a:solidFill>
              <a:srgbClr val="000000"/>
            </a:solidFill>
            <a:prstDash val="solid"/>
            <a:miter/>
          </a:ln>
        </p:spPr>
        <p:txBody>
          <a:bodyPr/>
          <a:lstStyle/>
          <a:p>
            <a:endParaRPr lang="en-US"/>
          </a:p>
        </p:txBody>
      </p:sp>
      <p:sp>
        <p:nvSpPr>
          <p:cNvPr id="10" name="Freeform 10"/>
          <p:cNvSpPr/>
          <p:nvPr/>
        </p:nvSpPr>
        <p:spPr>
          <a:xfrm>
            <a:off x="12379621" y="2310517"/>
            <a:ext cx="4654019" cy="6032988"/>
          </a:xfrm>
          <a:custGeom>
            <a:avLst/>
            <a:gdLst/>
            <a:ahLst/>
            <a:cxnLst/>
            <a:rect l="l" t="t" r="r" b="b"/>
            <a:pathLst>
              <a:path w="4654019" h="6032988">
                <a:moveTo>
                  <a:pt x="0" y="0"/>
                </a:moveTo>
                <a:lnTo>
                  <a:pt x="4654019" y="0"/>
                </a:lnTo>
                <a:lnTo>
                  <a:pt x="4654019" y="6032988"/>
                </a:lnTo>
                <a:lnTo>
                  <a:pt x="0" y="6032988"/>
                </a:lnTo>
                <a:lnTo>
                  <a:pt x="0" y="0"/>
                </a:lnTo>
                <a:close/>
              </a:path>
            </a:pathLst>
          </a:custGeom>
          <a:blipFill>
            <a:blip r:embed="rId4"/>
            <a:stretch>
              <a:fillRect/>
            </a:stretch>
          </a:blipFill>
          <a:ln w="9525" cap="sq">
            <a:solidFill>
              <a:srgbClr val="000000"/>
            </a:solidFill>
            <a:prstDash val="solid"/>
            <a:miter/>
          </a:ln>
        </p:spPr>
        <p:txBody>
          <a:bodyPr/>
          <a:lstStyle/>
          <a:p>
            <a:endParaRPr lang="en-US"/>
          </a:p>
        </p:txBody>
      </p:sp>
      <p:sp>
        <p:nvSpPr>
          <p:cNvPr id="11" name="TextBox 11"/>
          <p:cNvSpPr txBox="1"/>
          <p:nvPr/>
        </p:nvSpPr>
        <p:spPr>
          <a:xfrm>
            <a:off x="1028700" y="941628"/>
            <a:ext cx="11060367"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Clarify Your Dream - Exercises</a:t>
            </a:r>
          </a:p>
        </p:txBody>
      </p:sp>
      <p:sp>
        <p:nvSpPr>
          <p:cNvPr id="12" name="TextBox 12"/>
          <p:cNvSpPr txBox="1"/>
          <p:nvPr/>
        </p:nvSpPr>
        <p:spPr>
          <a:xfrm>
            <a:off x="11882819" y="9511013"/>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22561" y="2190191"/>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Freeform 4"/>
          <p:cNvSpPr/>
          <p:nvPr/>
        </p:nvSpPr>
        <p:spPr>
          <a:xfrm>
            <a:off x="9882347" y="1447800"/>
            <a:ext cx="8817086" cy="7391400"/>
          </a:xfrm>
          <a:custGeom>
            <a:avLst/>
            <a:gdLst/>
            <a:ahLst/>
            <a:cxnLst/>
            <a:rect l="l" t="t" r="r" b="b"/>
            <a:pathLst>
              <a:path w="8817086" h="7391400">
                <a:moveTo>
                  <a:pt x="0" y="0"/>
                </a:moveTo>
                <a:lnTo>
                  <a:pt x="8817086" y="0"/>
                </a:lnTo>
                <a:lnTo>
                  <a:pt x="8817086" y="7391400"/>
                </a:lnTo>
                <a:lnTo>
                  <a:pt x="0" y="7391400"/>
                </a:lnTo>
                <a:lnTo>
                  <a:pt x="0" y="0"/>
                </a:lnTo>
                <a:close/>
              </a:path>
            </a:pathLst>
          </a:custGeom>
          <a:blipFill>
            <a:blip r:embed="rId2"/>
            <a:stretch>
              <a:fillRect l="-15106" r="-10717"/>
            </a:stretch>
          </a:blipFill>
        </p:spPr>
        <p:txBody>
          <a:bodyPr/>
          <a:lstStyle/>
          <a:p>
            <a:endParaRPr lang="en-US"/>
          </a:p>
        </p:txBody>
      </p:sp>
      <p:sp>
        <p:nvSpPr>
          <p:cNvPr id="5" name="TextBox 5"/>
          <p:cNvSpPr txBox="1"/>
          <p:nvPr/>
        </p:nvSpPr>
        <p:spPr>
          <a:xfrm>
            <a:off x="1028700" y="1057275"/>
            <a:ext cx="7458248"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Launch Your Big Dream</a:t>
            </a:r>
          </a:p>
        </p:txBody>
      </p:sp>
      <p:sp>
        <p:nvSpPr>
          <p:cNvPr id="6" name="TextBox 6"/>
          <p:cNvSpPr txBox="1"/>
          <p:nvPr/>
        </p:nvSpPr>
        <p:spPr>
          <a:xfrm>
            <a:off x="2207751" y="6150658"/>
            <a:ext cx="6744556" cy="539376"/>
          </a:xfrm>
          <a:prstGeom prst="rect">
            <a:avLst/>
          </a:prstGeom>
        </p:spPr>
        <p:txBody>
          <a:bodyPr lIns="0" tIns="0" rIns="0" bIns="0" rtlCol="0" anchor="t">
            <a:spAutoFit/>
          </a:bodyPr>
          <a:lstStyle/>
          <a:p>
            <a:pPr marL="0" lvl="0" indent="0" algn="l">
              <a:lnSpc>
                <a:spcPts val="4242"/>
              </a:lnSpc>
              <a:spcBef>
                <a:spcPct val="0"/>
              </a:spcBef>
            </a:pPr>
            <a:r>
              <a:rPr lang="en-US" sz="3857">
                <a:solidFill>
                  <a:srgbClr val="000000"/>
                </a:solidFill>
                <a:latin typeface="Montserrat"/>
                <a:ea typeface="Montserrat"/>
                <a:cs typeface="Montserrat"/>
                <a:sym typeface="Montserrat"/>
              </a:rPr>
              <a:t>Choose Your Path</a:t>
            </a:r>
          </a:p>
        </p:txBody>
      </p:sp>
      <p:sp>
        <p:nvSpPr>
          <p:cNvPr id="7" name="TextBox 7"/>
          <p:cNvSpPr txBox="1"/>
          <p:nvPr/>
        </p:nvSpPr>
        <p:spPr>
          <a:xfrm>
            <a:off x="1223176" y="3090998"/>
            <a:ext cx="984575" cy="614951"/>
          </a:xfrm>
          <a:prstGeom prst="rect">
            <a:avLst/>
          </a:prstGeom>
        </p:spPr>
        <p:txBody>
          <a:bodyPr lIns="0" tIns="0" rIns="0" bIns="0" rtlCol="0" anchor="t">
            <a:spAutoFit/>
          </a:bodyPr>
          <a:lstStyle/>
          <a:p>
            <a:pPr algn="l">
              <a:lnSpc>
                <a:spcPts val="4782"/>
              </a:lnSpc>
            </a:pPr>
            <a:r>
              <a:rPr lang="en-US" sz="4347">
                <a:solidFill>
                  <a:srgbClr val="89C5CC"/>
                </a:solidFill>
                <a:latin typeface="Montserrat"/>
                <a:ea typeface="Montserrat"/>
                <a:cs typeface="Montserrat"/>
                <a:sym typeface="Montserrat"/>
              </a:rPr>
              <a:t>01</a:t>
            </a:r>
          </a:p>
        </p:txBody>
      </p:sp>
      <p:sp>
        <p:nvSpPr>
          <p:cNvPr id="8" name="TextBox 8"/>
          <p:cNvSpPr txBox="1"/>
          <p:nvPr/>
        </p:nvSpPr>
        <p:spPr>
          <a:xfrm>
            <a:off x="1223176" y="7607412"/>
            <a:ext cx="984575" cy="614951"/>
          </a:xfrm>
          <a:prstGeom prst="rect">
            <a:avLst/>
          </a:prstGeom>
        </p:spPr>
        <p:txBody>
          <a:bodyPr lIns="0" tIns="0" rIns="0" bIns="0" rtlCol="0" anchor="t">
            <a:spAutoFit/>
          </a:bodyPr>
          <a:lstStyle/>
          <a:p>
            <a:pPr algn="l">
              <a:lnSpc>
                <a:spcPts val="4782"/>
              </a:lnSpc>
            </a:pPr>
            <a:r>
              <a:rPr lang="en-US" sz="4347">
                <a:solidFill>
                  <a:srgbClr val="89C5CC"/>
                </a:solidFill>
                <a:latin typeface="Montserrat"/>
                <a:ea typeface="Montserrat"/>
                <a:cs typeface="Montserrat"/>
                <a:sym typeface="Montserrat"/>
              </a:rPr>
              <a:t>04</a:t>
            </a:r>
          </a:p>
        </p:txBody>
      </p:sp>
      <p:sp>
        <p:nvSpPr>
          <p:cNvPr id="9" name="TextBox 9"/>
          <p:cNvSpPr txBox="1"/>
          <p:nvPr/>
        </p:nvSpPr>
        <p:spPr>
          <a:xfrm>
            <a:off x="2207751" y="3163425"/>
            <a:ext cx="6936249" cy="539376"/>
          </a:xfrm>
          <a:prstGeom prst="rect">
            <a:avLst/>
          </a:prstGeom>
        </p:spPr>
        <p:txBody>
          <a:bodyPr lIns="0" tIns="0" rIns="0" bIns="0" rtlCol="0" anchor="t">
            <a:spAutoFit/>
          </a:bodyPr>
          <a:lstStyle/>
          <a:p>
            <a:pPr marL="0" lvl="0" indent="0" algn="l">
              <a:lnSpc>
                <a:spcPts val="4242"/>
              </a:lnSpc>
              <a:spcBef>
                <a:spcPct val="0"/>
              </a:spcBef>
            </a:pPr>
            <a:r>
              <a:rPr lang="en-US" sz="3857">
                <a:solidFill>
                  <a:srgbClr val="000000"/>
                </a:solidFill>
                <a:latin typeface="Montserrat"/>
                <a:ea typeface="Montserrat"/>
                <a:cs typeface="Montserrat"/>
                <a:sym typeface="Montserrat"/>
              </a:rPr>
              <a:t>Clarify Your Dream</a:t>
            </a:r>
          </a:p>
        </p:txBody>
      </p:sp>
      <p:sp>
        <p:nvSpPr>
          <p:cNvPr id="10" name="TextBox 10"/>
          <p:cNvSpPr txBox="1"/>
          <p:nvPr/>
        </p:nvSpPr>
        <p:spPr>
          <a:xfrm>
            <a:off x="1223176" y="4664825"/>
            <a:ext cx="984575" cy="614951"/>
          </a:xfrm>
          <a:prstGeom prst="rect">
            <a:avLst/>
          </a:prstGeom>
        </p:spPr>
        <p:txBody>
          <a:bodyPr lIns="0" tIns="0" rIns="0" bIns="0" rtlCol="0" anchor="t">
            <a:spAutoFit/>
          </a:bodyPr>
          <a:lstStyle/>
          <a:p>
            <a:pPr algn="l">
              <a:lnSpc>
                <a:spcPts val="4782"/>
              </a:lnSpc>
            </a:pPr>
            <a:r>
              <a:rPr lang="en-US" sz="4347">
                <a:solidFill>
                  <a:srgbClr val="89C5CC"/>
                </a:solidFill>
                <a:latin typeface="Montserrat"/>
                <a:ea typeface="Montserrat"/>
                <a:cs typeface="Montserrat"/>
                <a:sym typeface="Montserrat"/>
              </a:rPr>
              <a:t>02</a:t>
            </a:r>
          </a:p>
        </p:txBody>
      </p:sp>
      <p:sp>
        <p:nvSpPr>
          <p:cNvPr id="11" name="TextBox 11"/>
          <p:cNvSpPr txBox="1"/>
          <p:nvPr/>
        </p:nvSpPr>
        <p:spPr>
          <a:xfrm>
            <a:off x="2313955" y="4655300"/>
            <a:ext cx="6638352" cy="539376"/>
          </a:xfrm>
          <a:prstGeom prst="rect">
            <a:avLst/>
          </a:prstGeom>
        </p:spPr>
        <p:txBody>
          <a:bodyPr lIns="0" tIns="0" rIns="0" bIns="0" rtlCol="0" anchor="t">
            <a:spAutoFit/>
          </a:bodyPr>
          <a:lstStyle/>
          <a:p>
            <a:pPr marL="0" lvl="0" indent="0" algn="l">
              <a:lnSpc>
                <a:spcPts val="4242"/>
              </a:lnSpc>
              <a:spcBef>
                <a:spcPct val="0"/>
              </a:spcBef>
            </a:pPr>
            <a:r>
              <a:rPr lang="en-US" sz="3857">
                <a:solidFill>
                  <a:srgbClr val="000000"/>
                </a:solidFill>
                <a:latin typeface="Montserrat"/>
                <a:ea typeface="Montserrat"/>
                <a:cs typeface="Montserrat"/>
                <a:sym typeface="Montserrat"/>
              </a:rPr>
              <a:t>Conquer Your Limitations</a:t>
            </a:r>
          </a:p>
        </p:txBody>
      </p:sp>
      <p:sp>
        <p:nvSpPr>
          <p:cNvPr id="12" name="TextBox 12"/>
          <p:cNvSpPr txBox="1"/>
          <p:nvPr/>
        </p:nvSpPr>
        <p:spPr>
          <a:xfrm>
            <a:off x="1223176" y="6117633"/>
            <a:ext cx="984575" cy="614951"/>
          </a:xfrm>
          <a:prstGeom prst="rect">
            <a:avLst/>
          </a:prstGeom>
        </p:spPr>
        <p:txBody>
          <a:bodyPr lIns="0" tIns="0" rIns="0" bIns="0" rtlCol="0" anchor="t">
            <a:spAutoFit/>
          </a:bodyPr>
          <a:lstStyle/>
          <a:p>
            <a:pPr algn="l">
              <a:lnSpc>
                <a:spcPts val="4782"/>
              </a:lnSpc>
            </a:pPr>
            <a:r>
              <a:rPr lang="en-US" sz="4347">
                <a:solidFill>
                  <a:srgbClr val="89C5CC"/>
                </a:solidFill>
                <a:latin typeface="Montserrat"/>
                <a:ea typeface="Montserrat"/>
                <a:cs typeface="Montserrat"/>
                <a:sym typeface="Montserrat"/>
              </a:rPr>
              <a:t>03</a:t>
            </a:r>
          </a:p>
        </p:txBody>
      </p:sp>
      <p:sp>
        <p:nvSpPr>
          <p:cNvPr id="13" name="TextBox 13"/>
          <p:cNvSpPr txBox="1"/>
          <p:nvPr/>
        </p:nvSpPr>
        <p:spPr>
          <a:xfrm>
            <a:off x="2313955" y="7635759"/>
            <a:ext cx="6638352" cy="539376"/>
          </a:xfrm>
          <a:prstGeom prst="rect">
            <a:avLst/>
          </a:prstGeom>
        </p:spPr>
        <p:txBody>
          <a:bodyPr lIns="0" tIns="0" rIns="0" bIns="0" rtlCol="0" anchor="t">
            <a:spAutoFit/>
          </a:bodyPr>
          <a:lstStyle/>
          <a:p>
            <a:pPr marL="0" lvl="0" indent="0" algn="l">
              <a:lnSpc>
                <a:spcPts val="4242"/>
              </a:lnSpc>
              <a:spcBef>
                <a:spcPct val="0"/>
              </a:spcBef>
            </a:pPr>
            <a:r>
              <a:rPr lang="en-US" sz="3857">
                <a:solidFill>
                  <a:srgbClr val="000000"/>
                </a:solidFill>
                <a:latin typeface="Montserrat"/>
                <a:ea typeface="Montserrat"/>
                <a:cs typeface="Montserrat"/>
                <a:sym typeface="Montserrat"/>
              </a:rPr>
              <a:t>Courageously Take Action</a:t>
            </a:r>
          </a:p>
        </p:txBody>
      </p:sp>
      <p:sp>
        <p:nvSpPr>
          <p:cNvPr id="14" name="TextBox 14"/>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C5C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2582" y="764100"/>
            <a:ext cx="16822836" cy="8758799"/>
            <a:chOff x="0" y="0"/>
            <a:chExt cx="16822826" cy="8758796"/>
          </a:xfrm>
        </p:grpSpPr>
        <p:sp>
          <p:nvSpPr>
            <p:cNvPr id="3" name="Freeform 3"/>
            <p:cNvSpPr/>
            <p:nvPr/>
          </p:nvSpPr>
          <p:spPr>
            <a:xfrm>
              <a:off x="0" y="0"/>
              <a:ext cx="16822801" cy="8758809"/>
            </a:xfrm>
            <a:custGeom>
              <a:avLst/>
              <a:gdLst/>
              <a:ahLst/>
              <a:cxnLst/>
              <a:rect l="l" t="t" r="r" b="b"/>
              <a:pathLst>
                <a:path w="16822801" h="8758809">
                  <a:moveTo>
                    <a:pt x="0" y="0"/>
                  </a:moveTo>
                  <a:lnTo>
                    <a:pt x="0" y="8758809"/>
                  </a:lnTo>
                  <a:lnTo>
                    <a:pt x="16822801" y="8758809"/>
                  </a:lnTo>
                  <a:lnTo>
                    <a:pt x="16822801" y="0"/>
                  </a:lnTo>
                  <a:close/>
                </a:path>
              </a:pathLst>
            </a:custGeom>
            <a:solidFill>
              <a:srgbClr val="FFFFFF"/>
            </a:solidFill>
          </p:spPr>
          <p:txBody>
            <a:bodyPr/>
            <a:lstStyle/>
            <a:p>
              <a:endParaRPr lang="en-US"/>
            </a:p>
          </p:txBody>
        </p:sp>
      </p:grpSp>
      <p:sp>
        <p:nvSpPr>
          <p:cNvPr id="4" name="TextBox 4"/>
          <p:cNvSpPr txBox="1"/>
          <p:nvPr/>
        </p:nvSpPr>
        <p:spPr>
          <a:xfrm>
            <a:off x="4177127" y="3575180"/>
            <a:ext cx="9933746" cy="3377946"/>
          </a:xfrm>
          <a:prstGeom prst="rect">
            <a:avLst/>
          </a:prstGeom>
        </p:spPr>
        <p:txBody>
          <a:bodyPr lIns="0" tIns="0" rIns="0" bIns="0" rtlCol="0" anchor="t">
            <a:spAutoFit/>
          </a:bodyPr>
          <a:lstStyle/>
          <a:p>
            <a:pPr algn="ctr">
              <a:lnSpc>
                <a:spcPts val="13152"/>
              </a:lnSpc>
            </a:pPr>
            <a:r>
              <a:rPr lang="en-US" sz="12000">
                <a:solidFill>
                  <a:srgbClr val="89C5CC"/>
                </a:solidFill>
                <a:latin typeface="Georgia Pro"/>
                <a:ea typeface="Georgia Pro"/>
                <a:cs typeface="Georgia Pro"/>
                <a:sym typeface="Georgia Pro"/>
              </a:rPr>
              <a:t>Clarify Your Dream</a:t>
            </a:r>
          </a:p>
        </p:txBody>
      </p:sp>
      <p:sp>
        <p:nvSpPr>
          <p:cNvPr id="5" name="TextBox 5"/>
          <p:cNvSpPr txBox="1"/>
          <p:nvPr/>
        </p:nvSpPr>
        <p:spPr>
          <a:xfrm>
            <a:off x="6251853" y="2178021"/>
            <a:ext cx="5784304" cy="1197653"/>
          </a:xfrm>
          <a:prstGeom prst="rect">
            <a:avLst/>
          </a:prstGeom>
        </p:spPr>
        <p:txBody>
          <a:bodyPr lIns="0" tIns="0" rIns="0" bIns="0" rtlCol="0" anchor="t">
            <a:spAutoFit/>
          </a:bodyPr>
          <a:lstStyle/>
          <a:p>
            <a:pPr algn="ctr">
              <a:lnSpc>
                <a:spcPts val="10999"/>
              </a:lnSpc>
            </a:pPr>
            <a:r>
              <a:rPr lang="en-US" sz="4399" b="1" spc="879">
                <a:solidFill>
                  <a:srgbClr val="E49090"/>
                </a:solidFill>
                <a:latin typeface="Montserrat Medium"/>
                <a:ea typeface="Montserrat Medium"/>
                <a:cs typeface="Montserrat Medium"/>
                <a:sym typeface="Montserrat Medium"/>
              </a:rPr>
              <a:t>Week 1</a:t>
            </a:r>
          </a:p>
        </p:txBody>
      </p:sp>
      <p:sp>
        <p:nvSpPr>
          <p:cNvPr id="6" name="TextBox 6"/>
          <p:cNvSpPr txBox="1"/>
          <p:nvPr/>
        </p:nvSpPr>
        <p:spPr>
          <a:xfrm>
            <a:off x="5884702" y="7263031"/>
            <a:ext cx="6518605" cy="372751"/>
          </a:xfrm>
          <a:prstGeom prst="rect">
            <a:avLst/>
          </a:prstGeom>
        </p:spPr>
        <p:txBody>
          <a:bodyPr lIns="0" tIns="0" rIns="0" bIns="0" rtlCol="0" anchor="t">
            <a:spAutoFit/>
          </a:bodyPr>
          <a:lstStyle/>
          <a:p>
            <a:pPr algn="ctr">
              <a:lnSpc>
                <a:spcPts val="3079"/>
              </a:lnSpc>
            </a:pPr>
            <a:r>
              <a:rPr lang="en-US" sz="2199" b="1" spc="659">
                <a:solidFill>
                  <a:srgbClr val="010101"/>
                </a:solidFill>
                <a:latin typeface="Montserrat Medium"/>
                <a:ea typeface="Montserrat Medium"/>
                <a:cs typeface="Montserrat Medium"/>
                <a:sym typeface="Montserrat Medium"/>
              </a:rPr>
              <a:t>COURSE BY JENNIFER MILLER</a:t>
            </a:r>
          </a:p>
        </p:txBody>
      </p:sp>
      <p:grpSp>
        <p:nvGrpSpPr>
          <p:cNvPr id="7" name="Group 7"/>
          <p:cNvGrpSpPr/>
          <p:nvPr/>
        </p:nvGrpSpPr>
        <p:grpSpPr>
          <a:xfrm>
            <a:off x="-2353679" y="1589285"/>
            <a:ext cx="9156625" cy="262632"/>
            <a:chOff x="0" y="0"/>
            <a:chExt cx="19925246" cy="571500"/>
          </a:xfrm>
        </p:grpSpPr>
        <p:sp>
          <p:nvSpPr>
            <p:cNvPr id="8" name="Freeform 8"/>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grpSp>
        <p:nvGrpSpPr>
          <p:cNvPr id="9" name="Group 9"/>
          <p:cNvGrpSpPr/>
          <p:nvPr/>
        </p:nvGrpSpPr>
        <p:grpSpPr>
          <a:xfrm>
            <a:off x="11686334" y="8635416"/>
            <a:ext cx="9156625" cy="262632"/>
            <a:chOff x="0" y="0"/>
            <a:chExt cx="19925246" cy="571500"/>
          </a:xfrm>
        </p:grpSpPr>
        <p:sp>
          <p:nvSpPr>
            <p:cNvPr id="10" name="Freeform 10"/>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11" name="TextBox 11"/>
          <p:cNvSpPr txBox="1"/>
          <p:nvPr/>
        </p:nvSpPr>
        <p:spPr>
          <a:xfrm>
            <a:off x="1028700" y="941628"/>
            <a:ext cx="7458248"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Launch Your Big Dream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22561" y="2190191"/>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Freeform 4"/>
          <p:cNvSpPr/>
          <p:nvPr/>
        </p:nvSpPr>
        <p:spPr>
          <a:xfrm>
            <a:off x="10156453" y="1447800"/>
            <a:ext cx="8817086" cy="7391400"/>
          </a:xfrm>
          <a:custGeom>
            <a:avLst/>
            <a:gdLst/>
            <a:ahLst/>
            <a:cxnLst/>
            <a:rect l="l" t="t" r="r" b="b"/>
            <a:pathLst>
              <a:path w="8817086" h="7391400">
                <a:moveTo>
                  <a:pt x="0" y="0"/>
                </a:moveTo>
                <a:lnTo>
                  <a:pt x="8817086" y="0"/>
                </a:lnTo>
                <a:lnTo>
                  <a:pt x="8817086" y="7391400"/>
                </a:lnTo>
                <a:lnTo>
                  <a:pt x="0" y="7391400"/>
                </a:lnTo>
                <a:lnTo>
                  <a:pt x="0" y="0"/>
                </a:lnTo>
                <a:close/>
              </a:path>
            </a:pathLst>
          </a:custGeom>
          <a:blipFill>
            <a:blip r:embed="rId2"/>
            <a:stretch>
              <a:fillRect l="-26060"/>
            </a:stretch>
          </a:blipFill>
        </p:spPr>
        <p:txBody>
          <a:bodyPr/>
          <a:lstStyle/>
          <a:p>
            <a:endParaRPr lang="en-US"/>
          </a:p>
        </p:txBody>
      </p:sp>
      <p:sp>
        <p:nvSpPr>
          <p:cNvPr id="5" name="TextBox 5"/>
          <p:cNvSpPr txBox="1"/>
          <p:nvPr/>
        </p:nvSpPr>
        <p:spPr>
          <a:xfrm>
            <a:off x="1028700" y="1057275"/>
            <a:ext cx="7458248"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Clarify Your Dream</a:t>
            </a:r>
          </a:p>
        </p:txBody>
      </p:sp>
      <p:sp>
        <p:nvSpPr>
          <p:cNvPr id="6" name="TextBox 6"/>
          <p:cNvSpPr txBox="1"/>
          <p:nvPr/>
        </p:nvSpPr>
        <p:spPr>
          <a:xfrm>
            <a:off x="2039446" y="5616483"/>
            <a:ext cx="7535466"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Visualize Your Bright Future</a:t>
            </a:r>
          </a:p>
        </p:txBody>
      </p:sp>
      <p:sp>
        <p:nvSpPr>
          <p:cNvPr id="7" name="TextBox 7"/>
          <p:cNvSpPr txBox="1"/>
          <p:nvPr/>
        </p:nvSpPr>
        <p:spPr>
          <a:xfrm>
            <a:off x="1223176" y="3081473"/>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01</a:t>
            </a:r>
          </a:p>
        </p:txBody>
      </p:sp>
      <p:sp>
        <p:nvSpPr>
          <p:cNvPr id="8" name="TextBox 8"/>
          <p:cNvSpPr txBox="1"/>
          <p:nvPr/>
        </p:nvSpPr>
        <p:spPr>
          <a:xfrm>
            <a:off x="1223176" y="6825847"/>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04</a:t>
            </a:r>
          </a:p>
        </p:txBody>
      </p:sp>
      <p:sp>
        <p:nvSpPr>
          <p:cNvPr id="9" name="TextBox 9"/>
          <p:cNvSpPr txBox="1"/>
          <p:nvPr/>
        </p:nvSpPr>
        <p:spPr>
          <a:xfrm>
            <a:off x="2039446" y="3139891"/>
            <a:ext cx="6816384" cy="450186"/>
          </a:xfrm>
          <a:prstGeom prst="rect">
            <a:avLst/>
          </a:prstGeom>
        </p:spPr>
        <p:txBody>
          <a:bodyPr lIns="0" tIns="0" rIns="0" bIns="0" rtlCol="0" anchor="t">
            <a:spAutoFit/>
          </a:bodyPr>
          <a:lstStyle/>
          <a:p>
            <a:pPr marL="0" lvl="0" indent="0" algn="l">
              <a:lnSpc>
                <a:spcPts val="3517"/>
              </a:lnSpc>
              <a:spcBef>
                <a:spcPct val="0"/>
              </a:spcBef>
            </a:pPr>
            <a:r>
              <a:rPr lang="en-US" sz="3197" dirty="0">
                <a:solidFill>
                  <a:srgbClr val="000000"/>
                </a:solidFill>
                <a:latin typeface="Montserrat"/>
                <a:ea typeface="Montserrat"/>
                <a:cs typeface="Montserrat"/>
                <a:sym typeface="Montserrat"/>
              </a:rPr>
              <a:t>Created To Dream Big</a:t>
            </a:r>
          </a:p>
        </p:txBody>
      </p:sp>
      <p:sp>
        <p:nvSpPr>
          <p:cNvPr id="10" name="TextBox 10"/>
          <p:cNvSpPr txBox="1"/>
          <p:nvPr/>
        </p:nvSpPr>
        <p:spPr>
          <a:xfrm>
            <a:off x="1223176" y="4386269"/>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02</a:t>
            </a:r>
          </a:p>
        </p:txBody>
      </p:sp>
      <p:sp>
        <p:nvSpPr>
          <p:cNvPr id="11" name="TextBox 11"/>
          <p:cNvSpPr txBox="1"/>
          <p:nvPr/>
        </p:nvSpPr>
        <p:spPr>
          <a:xfrm>
            <a:off x="2127496" y="4376744"/>
            <a:ext cx="6509879"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Dream Big With God</a:t>
            </a:r>
          </a:p>
        </p:txBody>
      </p:sp>
      <p:sp>
        <p:nvSpPr>
          <p:cNvPr id="12" name="TextBox 12"/>
          <p:cNvSpPr txBox="1"/>
          <p:nvPr/>
        </p:nvSpPr>
        <p:spPr>
          <a:xfrm>
            <a:off x="1223176" y="5590732"/>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03</a:t>
            </a:r>
          </a:p>
        </p:txBody>
      </p:sp>
      <p:sp>
        <p:nvSpPr>
          <p:cNvPr id="13" name="TextBox 13"/>
          <p:cNvSpPr txBox="1"/>
          <p:nvPr/>
        </p:nvSpPr>
        <p:spPr>
          <a:xfrm>
            <a:off x="2127496" y="6847720"/>
            <a:ext cx="7535466"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Activation Exercises</a:t>
            </a:r>
          </a:p>
        </p:txBody>
      </p:sp>
      <p:sp>
        <p:nvSpPr>
          <p:cNvPr id="14" name="TextBox 14"/>
          <p:cNvSpPr txBox="1"/>
          <p:nvPr/>
        </p:nvSpPr>
        <p:spPr>
          <a:xfrm>
            <a:off x="1028701" y="7784736"/>
            <a:ext cx="7102848" cy="1711046"/>
          </a:xfrm>
          <a:prstGeom prst="rect">
            <a:avLst/>
          </a:prstGeom>
        </p:spPr>
        <p:txBody>
          <a:bodyPr wrap="square" lIns="0" tIns="0" rIns="0" bIns="0" rtlCol="0" anchor="t">
            <a:spAutoFit/>
          </a:bodyPr>
          <a:lstStyle/>
          <a:p>
            <a:pPr algn="ctr">
              <a:lnSpc>
                <a:spcPts val="3359"/>
              </a:lnSpc>
            </a:pPr>
            <a:r>
              <a:rPr lang="en-US" sz="2399" i="1" spc="119" dirty="0">
                <a:solidFill>
                  <a:srgbClr val="010101"/>
                </a:solidFill>
                <a:latin typeface="Montserrat Italics"/>
                <a:ea typeface="Montserrat Italics"/>
                <a:cs typeface="Montserrat Italics"/>
                <a:sym typeface="Montserrat Italics"/>
              </a:rPr>
              <a:t>“For I know the plans I have for you,” declares the Lord, “plans to prosper you and not to harm you, plans to give you hope and a future”. -Jeremiah 29:11</a:t>
            </a:r>
          </a:p>
        </p:txBody>
      </p:sp>
      <p:sp>
        <p:nvSpPr>
          <p:cNvPr id="15" name="TextBox 15"/>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2810" y="578054"/>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9488644" y="1427126"/>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Created To Dream Big</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9144000" y="4464995"/>
            <a:ext cx="8052570" cy="348805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We Are Made In God’s Image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God Has Plans &amp; A Future For Us</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Dreams Increase Our Faith</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Dreams Refine Our Character</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Dreams Are A Vehicle For Blessings</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Our Dreams Inspire Others To Dream</a:t>
            </a:r>
          </a:p>
        </p:txBody>
      </p:sp>
      <p:grpSp>
        <p:nvGrpSpPr>
          <p:cNvPr id="8" name="Group 8"/>
          <p:cNvGrpSpPr/>
          <p:nvPr/>
        </p:nvGrpSpPr>
        <p:grpSpPr>
          <a:xfrm rot="5400000">
            <a:off x="8078804"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8610198"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01.</a:t>
            </a:r>
          </a:p>
        </p:txBody>
      </p:sp>
      <p:grpSp>
        <p:nvGrpSpPr>
          <p:cNvPr id="11" name="Group 11"/>
          <p:cNvGrpSpPr/>
          <p:nvPr/>
        </p:nvGrpSpPr>
        <p:grpSpPr>
          <a:xfrm>
            <a:off x="1028700" y="1310319"/>
            <a:ext cx="6759179" cy="7589454"/>
            <a:chOff x="0" y="0"/>
            <a:chExt cx="9012239" cy="10119272"/>
          </a:xfrm>
        </p:grpSpPr>
        <p:pic>
          <p:nvPicPr>
            <p:cNvPr id="12" name="Picture 12"/>
            <p:cNvPicPr>
              <a:picLocks noChangeAspect="1"/>
            </p:cNvPicPr>
            <p:nvPr/>
          </p:nvPicPr>
          <p:blipFill>
            <a:blip r:embed="rId2"/>
            <a:srcRect l="20276" r="20276"/>
            <a:stretch>
              <a:fillRect/>
            </a:stretch>
          </p:blipFill>
          <p:spPr>
            <a:xfrm>
              <a:off x="0" y="0"/>
              <a:ext cx="9012239" cy="10119272"/>
            </a:xfrm>
            <a:prstGeom prst="rect">
              <a:avLst/>
            </a:prstGeom>
          </p:spPr>
        </p:pic>
      </p:grpSp>
      <p:sp>
        <p:nvSpPr>
          <p:cNvPr id="13" name="TextBox 13"/>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14" name="TextBox 14"/>
          <p:cNvSpPr txBox="1"/>
          <p:nvPr/>
        </p:nvSpPr>
        <p:spPr>
          <a:xfrm>
            <a:off x="9144000" y="2500768"/>
            <a:ext cx="7454886" cy="763270"/>
          </a:xfrm>
          <a:prstGeom prst="rect">
            <a:avLst/>
          </a:prstGeom>
        </p:spPr>
        <p:txBody>
          <a:bodyPr lIns="0" tIns="0" rIns="0" bIns="0" rtlCol="0" anchor="t">
            <a:spAutoFit/>
          </a:bodyPr>
          <a:lstStyle/>
          <a:p>
            <a:pPr algn="ctr">
              <a:lnSpc>
                <a:spcPts val="3079"/>
              </a:lnSpc>
            </a:pPr>
            <a:r>
              <a:rPr lang="en-US" sz="2199" i="1">
                <a:solidFill>
                  <a:srgbClr val="010101"/>
                </a:solidFill>
                <a:latin typeface="Montserrat Italics"/>
                <a:ea typeface="Montserrat Italics"/>
                <a:cs typeface="Montserrat Italics"/>
                <a:sym typeface="Montserrat Italics"/>
              </a:rPr>
              <a:t>“When God created you, He created a dream and wrapped a body around it”. -Lou Engle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6438" y="1714500"/>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TextBox 4"/>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Freeform 7"/>
          <p:cNvSpPr/>
          <p:nvPr/>
        </p:nvSpPr>
        <p:spPr>
          <a:xfrm>
            <a:off x="6942231" y="2495899"/>
            <a:ext cx="3532929" cy="6893519"/>
          </a:xfrm>
          <a:custGeom>
            <a:avLst/>
            <a:gdLst/>
            <a:ahLst/>
            <a:cxnLst/>
            <a:rect l="l" t="t" r="r" b="b"/>
            <a:pathLst>
              <a:path w="3532929" h="6893519">
                <a:moveTo>
                  <a:pt x="0" y="0"/>
                </a:moveTo>
                <a:lnTo>
                  <a:pt x="3532929" y="0"/>
                </a:lnTo>
                <a:lnTo>
                  <a:pt x="3532929" y="6893519"/>
                </a:lnTo>
                <a:lnTo>
                  <a:pt x="0" y="68935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8070822" y="501210"/>
            <a:ext cx="2662320" cy="2689212"/>
          </a:xfrm>
          <a:custGeom>
            <a:avLst/>
            <a:gdLst/>
            <a:ahLst/>
            <a:cxnLst/>
            <a:rect l="l" t="t" r="r" b="b"/>
            <a:pathLst>
              <a:path w="2662320" h="2689212">
                <a:moveTo>
                  <a:pt x="0" y="0"/>
                </a:moveTo>
                <a:lnTo>
                  <a:pt x="2662320" y="0"/>
                </a:lnTo>
                <a:lnTo>
                  <a:pt x="2662320" y="2689212"/>
                </a:lnTo>
                <a:lnTo>
                  <a:pt x="0" y="2689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028700" y="1009650"/>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Created To Dream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99859" y="528590"/>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1995467" y="1427126"/>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Dream Big With God</a:t>
            </a:r>
          </a:p>
        </p:txBody>
      </p:sp>
      <p:grpSp>
        <p:nvGrpSpPr>
          <p:cNvPr id="5" name="Group 5"/>
          <p:cNvGrpSpPr/>
          <p:nvPr/>
        </p:nvGrpSpPr>
        <p:grpSpPr>
          <a:xfrm rot="-10800000">
            <a:off x="-213595" y="8995471"/>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1694984" y="4113166"/>
            <a:ext cx="6085458" cy="348805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Imagine All The Possibilities</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Be Creative &amp; Childlike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Take The Limits Off</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Release Other’s Expectations</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Find Your Why &amp; Who</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Feel The Excitement</a:t>
            </a:r>
          </a:p>
        </p:txBody>
      </p:sp>
      <p:grpSp>
        <p:nvGrpSpPr>
          <p:cNvPr id="8" name="Group 8"/>
          <p:cNvGrpSpPr/>
          <p:nvPr/>
        </p:nvGrpSpPr>
        <p:grpSpPr>
          <a:xfrm rot="5400000">
            <a:off x="585627"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1117022"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02.</a:t>
            </a:r>
          </a:p>
        </p:txBody>
      </p:sp>
      <p:grpSp>
        <p:nvGrpSpPr>
          <p:cNvPr id="11" name="Group 11"/>
          <p:cNvGrpSpPr/>
          <p:nvPr/>
        </p:nvGrpSpPr>
        <p:grpSpPr>
          <a:xfrm>
            <a:off x="10500121" y="1310319"/>
            <a:ext cx="6759179" cy="7589454"/>
            <a:chOff x="0" y="0"/>
            <a:chExt cx="9012239" cy="10119272"/>
          </a:xfrm>
        </p:grpSpPr>
        <p:pic>
          <p:nvPicPr>
            <p:cNvPr id="12" name="Picture 12"/>
            <p:cNvPicPr>
              <a:picLocks noChangeAspect="1"/>
            </p:cNvPicPr>
            <p:nvPr/>
          </p:nvPicPr>
          <p:blipFill>
            <a:blip r:embed="rId2"/>
            <a:srcRect l="28635" r="12288"/>
            <a:stretch>
              <a:fillRect/>
            </a:stretch>
          </p:blipFill>
          <p:spPr>
            <a:xfrm>
              <a:off x="0" y="0"/>
              <a:ext cx="9012239" cy="10119272"/>
            </a:xfrm>
            <a:prstGeom prst="rect">
              <a:avLst/>
            </a:prstGeom>
          </p:spPr>
        </p:pic>
      </p:grpSp>
      <p:sp>
        <p:nvSpPr>
          <p:cNvPr id="13" name="TextBox 13"/>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14" name="TextBox 14"/>
          <p:cNvSpPr txBox="1"/>
          <p:nvPr/>
        </p:nvSpPr>
        <p:spPr>
          <a:xfrm>
            <a:off x="1163681" y="7973090"/>
            <a:ext cx="7551630" cy="1153795"/>
          </a:xfrm>
          <a:prstGeom prst="rect">
            <a:avLst/>
          </a:prstGeom>
        </p:spPr>
        <p:txBody>
          <a:bodyPr lIns="0" tIns="0" rIns="0" bIns="0" rtlCol="0" anchor="t">
            <a:spAutoFit/>
          </a:bodyPr>
          <a:lstStyle/>
          <a:p>
            <a:pPr algn="ctr">
              <a:lnSpc>
                <a:spcPts val="3079"/>
              </a:lnSpc>
            </a:pPr>
            <a:r>
              <a:rPr lang="en-US" sz="2199" i="1">
                <a:solidFill>
                  <a:srgbClr val="010101"/>
                </a:solidFill>
                <a:latin typeface="Montserrat Italics"/>
                <a:ea typeface="Montserrat Italics"/>
                <a:cs typeface="Montserrat Italics"/>
                <a:sym typeface="Montserrat Italics"/>
              </a:rPr>
              <a:t>“Dare to live the life you have dreamed for yourself. Go forward and make your dreams come true.”</a:t>
            </a:r>
          </a:p>
          <a:p>
            <a:pPr algn="ctr">
              <a:lnSpc>
                <a:spcPts val="3079"/>
              </a:lnSpc>
            </a:pPr>
            <a:r>
              <a:rPr lang="en-US" sz="2199" i="1">
                <a:solidFill>
                  <a:srgbClr val="010101"/>
                </a:solidFill>
                <a:latin typeface="Montserrat Italics"/>
                <a:ea typeface="Montserrat Italics"/>
                <a:cs typeface="Montserrat Italics"/>
                <a:sym typeface="Montserrat Italics"/>
              </a:rPr>
              <a:t>- Ralph Waldo Emerson</a:t>
            </a:r>
          </a:p>
        </p:txBody>
      </p:sp>
      <p:sp>
        <p:nvSpPr>
          <p:cNvPr id="15" name="TextBox 15"/>
          <p:cNvSpPr txBox="1"/>
          <p:nvPr/>
        </p:nvSpPr>
        <p:spPr>
          <a:xfrm>
            <a:off x="1579699" y="2301752"/>
            <a:ext cx="7375279" cy="1544320"/>
          </a:xfrm>
          <a:prstGeom prst="rect">
            <a:avLst/>
          </a:prstGeom>
        </p:spPr>
        <p:txBody>
          <a:bodyPr lIns="0" tIns="0" rIns="0" bIns="0" rtlCol="0" anchor="t">
            <a:spAutoFit/>
          </a:bodyPr>
          <a:lstStyle/>
          <a:p>
            <a:pPr algn="ctr">
              <a:lnSpc>
                <a:spcPts val="3079"/>
              </a:lnSpc>
            </a:pPr>
            <a:r>
              <a:rPr lang="en-US" sz="2199" i="1">
                <a:solidFill>
                  <a:srgbClr val="010101"/>
                </a:solidFill>
                <a:latin typeface="Montserrat Italics"/>
                <a:ea typeface="Montserrat Italics"/>
                <a:cs typeface="Montserrat Italics"/>
                <a:sym typeface="Montserrat Italics"/>
              </a:rPr>
              <a:t>“Faith is choosing and believing God’s dream for your life. Nothing starts happening in your life until you start dreaming. God gave you the ability to dream, to create, to image.” - Rick Warren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6438" y="1714500"/>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TextBox 4"/>
          <p:cNvSpPr txBox="1"/>
          <p:nvPr/>
        </p:nvSpPr>
        <p:spPr>
          <a:xfrm>
            <a:off x="1028700" y="1009650"/>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Dream Big With God</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Freeform 7"/>
          <p:cNvSpPr/>
          <p:nvPr/>
        </p:nvSpPr>
        <p:spPr>
          <a:xfrm>
            <a:off x="7382544" y="4218384"/>
            <a:ext cx="3011898" cy="3007106"/>
          </a:xfrm>
          <a:custGeom>
            <a:avLst/>
            <a:gdLst/>
            <a:ahLst/>
            <a:cxnLst/>
            <a:rect l="l" t="t" r="r" b="b"/>
            <a:pathLst>
              <a:path w="3011898" h="3007106">
                <a:moveTo>
                  <a:pt x="0" y="0"/>
                </a:moveTo>
                <a:lnTo>
                  <a:pt x="3011898" y="0"/>
                </a:lnTo>
                <a:lnTo>
                  <a:pt x="3011898" y="3007106"/>
                </a:lnTo>
                <a:lnTo>
                  <a:pt x="0" y="3007106"/>
                </a:lnTo>
                <a:lnTo>
                  <a:pt x="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3656184" y="2584135"/>
            <a:ext cx="2753057" cy="2748676"/>
          </a:xfrm>
          <a:custGeom>
            <a:avLst/>
            <a:gdLst/>
            <a:ahLst/>
            <a:cxnLst/>
            <a:rect l="l" t="t" r="r" b="b"/>
            <a:pathLst>
              <a:path w="2753057" h="2748676">
                <a:moveTo>
                  <a:pt x="0" y="0"/>
                </a:moveTo>
                <a:lnTo>
                  <a:pt x="2753056" y="0"/>
                </a:lnTo>
                <a:lnTo>
                  <a:pt x="2753056" y="2748676"/>
                </a:lnTo>
                <a:lnTo>
                  <a:pt x="0" y="2748676"/>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317589">
            <a:off x="10011848" y="4230412"/>
            <a:ext cx="1066020" cy="322471"/>
          </a:xfrm>
          <a:custGeom>
            <a:avLst/>
            <a:gdLst/>
            <a:ahLst/>
            <a:cxnLst/>
            <a:rect l="l" t="t" r="r" b="b"/>
            <a:pathLst>
              <a:path w="1066020" h="322471">
                <a:moveTo>
                  <a:pt x="0" y="0"/>
                </a:moveTo>
                <a:lnTo>
                  <a:pt x="1066019" y="0"/>
                </a:lnTo>
                <a:lnTo>
                  <a:pt x="1066019" y="322471"/>
                </a:lnTo>
                <a:lnTo>
                  <a:pt x="0" y="3224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854039">
            <a:off x="10050264" y="6894507"/>
            <a:ext cx="1066020" cy="322471"/>
          </a:xfrm>
          <a:custGeom>
            <a:avLst/>
            <a:gdLst/>
            <a:ahLst/>
            <a:cxnLst/>
            <a:rect l="l" t="t" r="r" b="b"/>
            <a:pathLst>
              <a:path w="1066020" h="322471">
                <a:moveTo>
                  <a:pt x="0" y="0"/>
                </a:moveTo>
                <a:lnTo>
                  <a:pt x="1066020" y="0"/>
                </a:lnTo>
                <a:lnTo>
                  <a:pt x="1066020" y="322471"/>
                </a:lnTo>
                <a:lnTo>
                  <a:pt x="0" y="3224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2441073" flipH="1">
            <a:off x="6429146" y="6834792"/>
            <a:ext cx="1221741" cy="369577"/>
          </a:xfrm>
          <a:custGeom>
            <a:avLst/>
            <a:gdLst/>
            <a:ahLst/>
            <a:cxnLst/>
            <a:rect l="l" t="t" r="r" b="b"/>
            <a:pathLst>
              <a:path w="1221741" h="369577">
                <a:moveTo>
                  <a:pt x="1221741" y="0"/>
                </a:moveTo>
                <a:lnTo>
                  <a:pt x="0" y="0"/>
                </a:lnTo>
                <a:lnTo>
                  <a:pt x="0" y="369577"/>
                </a:lnTo>
                <a:lnTo>
                  <a:pt x="1221741" y="369577"/>
                </a:lnTo>
                <a:lnTo>
                  <a:pt x="122174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2581547" flipH="1">
            <a:off x="6567971" y="4149589"/>
            <a:ext cx="1217793" cy="368382"/>
          </a:xfrm>
          <a:custGeom>
            <a:avLst/>
            <a:gdLst/>
            <a:ahLst/>
            <a:cxnLst/>
            <a:rect l="l" t="t" r="r" b="b"/>
            <a:pathLst>
              <a:path w="1217793" h="368382">
                <a:moveTo>
                  <a:pt x="1217793" y="0"/>
                </a:moveTo>
                <a:lnTo>
                  <a:pt x="0" y="0"/>
                </a:lnTo>
                <a:lnTo>
                  <a:pt x="0" y="368383"/>
                </a:lnTo>
                <a:lnTo>
                  <a:pt x="1217793" y="368383"/>
                </a:lnTo>
                <a:lnTo>
                  <a:pt x="121779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8242978" y="3747369"/>
            <a:ext cx="1291030" cy="333080"/>
          </a:xfrm>
          <a:prstGeom prst="rect">
            <a:avLst/>
          </a:prstGeom>
        </p:spPr>
        <p:txBody>
          <a:bodyPr lIns="0" tIns="0" rIns="0" bIns="0" rtlCol="0" anchor="t">
            <a:spAutoFit/>
          </a:bodyPr>
          <a:lstStyle/>
          <a:p>
            <a:pPr algn="ctr">
              <a:lnSpc>
                <a:spcPts val="2767"/>
              </a:lnSpc>
            </a:pPr>
            <a:r>
              <a:rPr lang="en-US" sz="1976" b="1">
                <a:solidFill>
                  <a:srgbClr val="000000"/>
                </a:solidFill>
                <a:latin typeface="Open Sans 2 Bold"/>
                <a:ea typeface="Open Sans 2 Bold"/>
                <a:cs typeface="Open Sans 2 Bold"/>
                <a:sym typeface="Open Sans 2 Bold"/>
              </a:rPr>
              <a:t>My Dream</a:t>
            </a:r>
          </a:p>
        </p:txBody>
      </p:sp>
      <p:sp>
        <p:nvSpPr>
          <p:cNvPr id="14" name="TextBox 14"/>
          <p:cNvSpPr txBox="1"/>
          <p:nvPr/>
        </p:nvSpPr>
        <p:spPr>
          <a:xfrm>
            <a:off x="12021499" y="2167483"/>
            <a:ext cx="833882" cy="287293"/>
          </a:xfrm>
          <a:prstGeom prst="rect">
            <a:avLst/>
          </a:prstGeom>
        </p:spPr>
        <p:txBody>
          <a:bodyPr lIns="0" tIns="0" rIns="0" bIns="0" rtlCol="0" anchor="t">
            <a:spAutoFit/>
          </a:bodyPr>
          <a:lstStyle/>
          <a:p>
            <a:pPr algn="ctr">
              <a:lnSpc>
                <a:spcPts val="2459"/>
              </a:lnSpc>
            </a:pPr>
            <a:r>
              <a:rPr lang="en-US" sz="1757" b="1">
                <a:solidFill>
                  <a:srgbClr val="000000"/>
                </a:solidFill>
                <a:latin typeface="Open Sans 2 Bold"/>
                <a:ea typeface="Open Sans 2 Bold"/>
                <a:cs typeface="Open Sans 2 Bold"/>
                <a:sym typeface="Open Sans 2 Bold"/>
              </a:rPr>
              <a:t>Where?</a:t>
            </a:r>
          </a:p>
        </p:txBody>
      </p:sp>
      <p:sp>
        <p:nvSpPr>
          <p:cNvPr id="15" name="TextBox 15"/>
          <p:cNvSpPr txBox="1"/>
          <p:nvPr/>
        </p:nvSpPr>
        <p:spPr>
          <a:xfrm>
            <a:off x="4649674" y="2167483"/>
            <a:ext cx="700513" cy="287293"/>
          </a:xfrm>
          <a:prstGeom prst="rect">
            <a:avLst/>
          </a:prstGeom>
        </p:spPr>
        <p:txBody>
          <a:bodyPr lIns="0" tIns="0" rIns="0" bIns="0" rtlCol="0" anchor="t">
            <a:spAutoFit/>
          </a:bodyPr>
          <a:lstStyle/>
          <a:p>
            <a:pPr algn="ctr">
              <a:lnSpc>
                <a:spcPts val="2459"/>
              </a:lnSpc>
            </a:pPr>
            <a:r>
              <a:rPr lang="en-US" sz="1757" b="1">
                <a:solidFill>
                  <a:srgbClr val="000000"/>
                </a:solidFill>
                <a:latin typeface="Open Sans 2 Bold"/>
                <a:ea typeface="Open Sans 2 Bold"/>
                <a:cs typeface="Open Sans 2 Bold"/>
                <a:sym typeface="Open Sans 2 Bold"/>
              </a:rPr>
              <a:t>What?</a:t>
            </a:r>
          </a:p>
        </p:txBody>
      </p:sp>
      <p:sp>
        <p:nvSpPr>
          <p:cNvPr id="16" name="Freeform 16"/>
          <p:cNvSpPr/>
          <p:nvPr/>
        </p:nvSpPr>
        <p:spPr>
          <a:xfrm>
            <a:off x="3776843" y="6509624"/>
            <a:ext cx="2753057" cy="2748676"/>
          </a:xfrm>
          <a:custGeom>
            <a:avLst/>
            <a:gdLst/>
            <a:ahLst/>
            <a:cxnLst/>
            <a:rect l="l" t="t" r="r" b="b"/>
            <a:pathLst>
              <a:path w="2753057" h="2748676">
                <a:moveTo>
                  <a:pt x="0" y="0"/>
                </a:moveTo>
                <a:lnTo>
                  <a:pt x="2753056" y="0"/>
                </a:lnTo>
                <a:lnTo>
                  <a:pt x="2753056" y="2748676"/>
                </a:lnTo>
                <a:lnTo>
                  <a:pt x="0" y="2748676"/>
                </a:lnTo>
                <a:lnTo>
                  <a:pt x="0" y="0"/>
                </a:lnTo>
                <a:close/>
              </a:path>
            </a:pathLst>
          </a:custGeom>
          <a:blipFill>
            <a:blip r:embed="rId6">
              <a:alphaModFix amt="3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4813369" y="6136902"/>
            <a:ext cx="607025" cy="287293"/>
          </a:xfrm>
          <a:prstGeom prst="rect">
            <a:avLst/>
          </a:prstGeom>
        </p:spPr>
        <p:txBody>
          <a:bodyPr lIns="0" tIns="0" rIns="0" bIns="0" rtlCol="0" anchor="t">
            <a:spAutoFit/>
          </a:bodyPr>
          <a:lstStyle/>
          <a:p>
            <a:pPr algn="ctr">
              <a:lnSpc>
                <a:spcPts val="2459"/>
              </a:lnSpc>
            </a:pPr>
            <a:r>
              <a:rPr lang="en-US" sz="1757" b="1">
                <a:solidFill>
                  <a:srgbClr val="000000"/>
                </a:solidFill>
                <a:latin typeface="Open Sans 2 Bold"/>
                <a:ea typeface="Open Sans 2 Bold"/>
                <a:cs typeface="Open Sans 2 Bold"/>
                <a:sym typeface="Open Sans 2 Bold"/>
              </a:rPr>
              <a:t>Who?</a:t>
            </a:r>
          </a:p>
        </p:txBody>
      </p:sp>
      <p:sp>
        <p:nvSpPr>
          <p:cNvPr id="18" name="Freeform 18"/>
          <p:cNvSpPr/>
          <p:nvPr/>
        </p:nvSpPr>
        <p:spPr>
          <a:xfrm>
            <a:off x="11061912" y="6553554"/>
            <a:ext cx="2753057" cy="2748676"/>
          </a:xfrm>
          <a:custGeom>
            <a:avLst/>
            <a:gdLst/>
            <a:ahLst/>
            <a:cxnLst/>
            <a:rect l="l" t="t" r="r" b="b"/>
            <a:pathLst>
              <a:path w="2753057" h="2748676">
                <a:moveTo>
                  <a:pt x="0" y="0"/>
                </a:moveTo>
                <a:lnTo>
                  <a:pt x="2753056" y="0"/>
                </a:lnTo>
                <a:lnTo>
                  <a:pt x="2753056" y="2748676"/>
                </a:lnTo>
                <a:lnTo>
                  <a:pt x="0" y="2748676"/>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9"/>
          <p:cNvSpPr txBox="1"/>
          <p:nvPr/>
        </p:nvSpPr>
        <p:spPr>
          <a:xfrm>
            <a:off x="12518016" y="9620948"/>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
        <p:nvSpPr>
          <p:cNvPr id="20" name="TextBox 20"/>
          <p:cNvSpPr txBox="1"/>
          <p:nvPr/>
        </p:nvSpPr>
        <p:spPr>
          <a:xfrm>
            <a:off x="12166378" y="6136902"/>
            <a:ext cx="595747" cy="287293"/>
          </a:xfrm>
          <a:prstGeom prst="rect">
            <a:avLst/>
          </a:prstGeom>
        </p:spPr>
        <p:txBody>
          <a:bodyPr lIns="0" tIns="0" rIns="0" bIns="0" rtlCol="0" anchor="t">
            <a:spAutoFit/>
          </a:bodyPr>
          <a:lstStyle/>
          <a:p>
            <a:pPr algn="ctr">
              <a:lnSpc>
                <a:spcPts val="2459"/>
              </a:lnSpc>
            </a:pPr>
            <a:r>
              <a:rPr lang="en-US" sz="1757" b="1">
                <a:solidFill>
                  <a:srgbClr val="000000"/>
                </a:solidFill>
                <a:latin typeface="Open Sans 2 Bold"/>
                <a:ea typeface="Open Sans 2 Bold"/>
                <a:cs typeface="Open Sans 2 Bold"/>
                <a:sym typeface="Open Sans 2 Bold"/>
              </a:rPr>
              <a:t>Why?</a:t>
            </a:r>
          </a:p>
        </p:txBody>
      </p:sp>
      <p:sp>
        <p:nvSpPr>
          <p:cNvPr id="21" name="TextBox 21"/>
          <p:cNvSpPr txBox="1"/>
          <p:nvPr/>
        </p:nvSpPr>
        <p:spPr>
          <a:xfrm>
            <a:off x="7769964" y="4680855"/>
            <a:ext cx="2237058" cy="20631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To create a company and community that empowers women to Achieve Their Dreams &amp; Prosper With God.</a:t>
            </a:r>
          </a:p>
        </p:txBody>
      </p:sp>
      <p:sp>
        <p:nvSpPr>
          <p:cNvPr id="22" name="Freeform 22"/>
          <p:cNvSpPr/>
          <p:nvPr/>
        </p:nvSpPr>
        <p:spPr>
          <a:xfrm>
            <a:off x="11141487" y="2558621"/>
            <a:ext cx="2753057" cy="2748676"/>
          </a:xfrm>
          <a:custGeom>
            <a:avLst/>
            <a:gdLst/>
            <a:ahLst/>
            <a:cxnLst/>
            <a:rect l="l" t="t" r="r" b="b"/>
            <a:pathLst>
              <a:path w="2753057" h="2748676">
                <a:moveTo>
                  <a:pt x="0" y="0"/>
                </a:moveTo>
                <a:lnTo>
                  <a:pt x="2753057" y="0"/>
                </a:lnTo>
                <a:lnTo>
                  <a:pt x="2753057" y="2748676"/>
                </a:lnTo>
                <a:lnTo>
                  <a:pt x="0" y="2748676"/>
                </a:lnTo>
                <a:lnTo>
                  <a:pt x="0" y="0"/>
                </a:lnTo>
                <a:close/>
              </a:path>
            </a:pathLst>
          </a:custGeom>
          <a:blipFill>
            <a:blip r:embed="rId6">
              <a:alphaModFix amt="3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11300254" y="3630064"/>
            <a:ext cx="2435523" cy="586740"/>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Online &amp; In Person Events</a:t>
            </a:r>
          </a:p>
        </p:txBody>
      </p:sp>
      <p:sp>
        <p:nvSpPr>
          <p:cNvPr id="24" name="TextBox 24"/>
          <p:cNvSpPr txBox="1"/>
          <p:nvPr/>
        </p:nvSpPr>
        <p:spPr>
          <a:xfrm>
            <a:off x="11246490" y="7034447"/>
            <a:ext cx="2327995" cy="1767840"/>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For Women To Walk Freely In Their Divine Identity, While Increasing Their Kingdom Impact &amp; Income.</a:t>
            </a:r>
          </a:p>
        </p:txBody>
      </p:sp>
      <p:sp>
        <p:nvSpPr>
          <p:cNvPr id="25" name="TextBox 25"/>
          <p:cNvSpPr txBox="1"/>
          <p:nvPr/>
        </p:nvSpPr>
        <p:spPr>
          <a:xfrm>
            <a:off x="3899120" y="7433429"/>
            <a:ext cx="2435523" cy="8820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Kingdom Women With Big Dreams</a:t>
            </a:r>
          </a:p>
          <a:p>
            <a:pPr algn="ctr">
              <a:lnSpc>
                <a:spcPts val="2340"/>
              </a:lnSpc>
            </a:pPr>
            <a:r>
              <a:rPr lang="en-US" sz="1800">
                <a:solidFill>
                  <a:srgbClr val="000000"/>
                </a:solidFill>
                <a:latin typeface="Montserrat"/>
                <a:ea typeface="Montserrat"/>
                <a:cs typeface="Montserrat"/>
                <a:sym typeface="Montserrat"/>
              </a:rPr>
              <a:t>&amp; Their Kids.</a:t>
            </a:r>
          </a:p>
        </p:txBody>
      </p:sp>
      <p:sp>
        <p:nvSpPr>
          <p:cNvPr id="26" name="TextBox 26"/>
          <p:cNvSpPr txBox="1"/>
          <p:nvPr/>
        </p:nvSpPr>
        <p:spPr>
          <a:xfrm>
            <a:off x="3459367" y="3436688"/>
            <a:ext cx="3146690" cy="8820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Encouraging Community</a:t>
            </a:r>
          </a:p>
          <a:p>
            <a:pPr algn="ctr">
              <a:lnSpc>
                <a:spcPts val="2340"/>
              </a:lnSpc>
            </a:pPr>
            <a:r>
              <a:rPr lang="en-US" sz="1800">
                <a:solidFill>
                  <a:srgbClr val="000000"/>
                </a:solidFill>
                <a:latin typeface="Montserrat"/>
                <a:ea typeface="Montserrat"/>
                <a:cs typeface="Montserrat"/>
                <a:sym typeface="Montserrat"/>
              </a:rPr>
              <a:t>Equipping Content</a:t>
            </a:r>
          </a:p>
          <a:p>
            <a:pPr algn="ctr">
              <a:lnSpc>
                <a:spcPts val="2340"/>
              </a:lnSpc>
            </a:pPr>
            <a:r>
              <a:rPr lang="en-US" sz="1800">
                <a:solidFill>
                  <a:srgbClr val="000000"/>
                </a:solidFill>
                <a:latin typeface="Montserrat"/>
                <a:ea typeface="Montserrat"/>
                <a:cs typeface="Montserrat"/>
                <a:sym typeface="Montserrat"/>
              </a:rPr>
              <a:t>Empowering Events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2810" y="578054"/>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9488644" y="1427126"/>
            <a:ext cx="7770656"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Visualize Your Bright Future</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9188161" y="5123240"/>
            <a:ext cx="8052570" cy="348805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The Power Of Vision</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Thoughts Become Things</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Believe You Can &amp; You Will</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Words Matter, Speak Life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Stay Focused &amp; Prioritize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Decrees &amp; Affirmations</a:t>
            </a:r>
          </a:p>
        </p:txBody>
      </p:sp>
      <p:grpSp>
        <p:nvGrpSpPr>
          <p:cNvPr id="8" name="Group 8"/>
          <p:cNvGrpSpPr/>
          <p:nvPr/>
        </p:nvGrpSpPr>
        <p:grpSpPr>
          <a:xfrm rot="5400000">
            <a:off x="8078804"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8610198"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03.</a:t>
            </a:r>
          </a:p>
        </p:txBody>
      </p:sp>
      <p:sp>
        <p:nvSpPr>
          <p:cNvPr id="11" name="TextBox 11"/>
          <p:cNvSpPr txBox="1"/>
          <p:nvPr/>
        </p:nvSpPr>
        <p:spPr>
          <a:xfrm>
            <a:off x="8890559" y="2550220"/>
            <a:ext cx="7885184" cy="1934845"/>
          </a:xfrm>
          <a:prstGeom prst="rect">
            <a:avLst/>
          </a:prstGeom>
        </p:spPr>
        <p:txBody>
          <a:bodyPr lIns="0" tIns="0" rIns="0" bIns="0" rtlCol="0" anchor="t">
            <a:spAutoFit/>
          </a:bodyPr>
          <a:lstStyle/>
          <a:p>
            <a:pPr algn="ctr">
              <a:lnSpc>
                <a:spcPts val="3079"/>
              </a:lnSpc>
            </a:pPr>
            <a:r>
              <a:rPr lang="en-US" sz="2199" i="1">
                <a:solidFill>
                  <a:srgbClr val="000000"/>
                </a:solidFill>
                <a:latin typeface="Montserrat Italics"/>
                <a:ea typeface="Montserrat Italics"/>
                <a:cs typeface="Montserrat Italics"/>
                <a:sym typeface="Montserrat Italics"/>
              </a:rPr>
              <a:t>“To courageously imagine or dream of a better future for yourself, for your family, or for others is an act of faith. You are saying, “I believe that things can change and can be different, and I believe that God will enable me to accomplish it!” - Rick Warren</a:t>
            </a:r>
          </a:p>
        </p:txBody>
      </p:sp>
      <p:grpSp>
        <p:nvGrpSpPr>
          <p:cNvPr id="12" name="Group 12"/>
          <p:cNvGrpSpPr/>
          <p:nvPr/>
        </p:nvGrpSpPr>
        <p:grpSpPr>
          <a:xfrm>
            <a:off x="1028700" y="1310319"/>
            <a:ext cx="6759179" cy="7589454"/>
            <a:chOff x="0" y="0"/>
            <a:chExt cx="9012239" cy="10119272"/>
          </a:xfrm>
        </p:grpSpPr>
        <p:pic>
          <p:nvPicPr>
            <p:cNvPr id="13" name="Picture 13"/>
            <p:cNvPicPr>
              <a:picLocks noChangeAspect="1"/>
            </p:cNvPicPr>
            <p:nvPr/>
          </p:nvPicPr>
          <p:blipFill>
            <a:blip r:embed="rId2"/>
            <a:srcRect l="20313" r="20313"/>
            <a:stretch>
              <a:fillRect/>
            </a:stretch>
          </p:blipFill>
          <p:spPr>
            <a:xfrm>
              <a:off x="0" y="0"/>
              <a:ext cx="9012239" cy="10119272"/>
            </a:xfrm>
            <a:prstGeom prst="rect">
              <a:avLst/>
            </a:prstGeom>
          </p:spPr>
        </p:pic>
      </p:grpSp>
      <p:sp>
        <p:nvSpPr>
          <p:cNvPr id="14" name="TextBox 14"/>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1 Medium"/>
                <a:ea typeface="Open Sans 1 Medium"/>
                <a:cs typeface="Open Sans 1 Medium"/>
                <a:sym typeface="Open Sans 1 Medium"/>
              </a:rPr>
              <a:t>©DREAM BIG ADVENTURE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526</Words>
  <Application>Microsoft Office PowerPoint</Application>
  <PresentationFormat>Custom</PresentationFormat>
  <Paragraphs>93</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Montserrat Italics</vt:lpstr>
      <vt:lpstr>Arial</vt:lpstr>
      <vt:lpstr>Georgia Pro</vt:lpstr>
      <vt:lpstr>Open Sans 2 Bold</vt:lpstr>
      <vt:lpstr>Montserrat Medium</vt:lpstr>
      <vt:lpstr>Calibri</vt:lpstr>
      <vt:lpstr>Montserrat</vt:lpstr>
      <vt:lpstr>Montserrat Semi-Bold</vt:lpstr>
      <vt:lpstr>Open Sans 1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Your Big Dream Course.pdf</dc:title>
  <cp:lastModifiedBy>Jennifer Miller</cp:lastModifiedBy>
  <cp:revision>1</cp:revision>
  <dcterms:created xsi:type="dcterms:W3CDTF">2006-08-16T00:00:00Z</dcterms:created>
  <dcterms:modified xsi:type="dcterms:W3CDTF">2025-03-06T22:27:53Z</dcterms:modified>
  <dc:identifier>DAGfY-rmXWA</dc:identifier>
</cp:coreProperties>
</file>