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Georgia Pro" panose="02040502050405020303" pitchFamily="18" charset="0"/>
      <p:regular r:id="rId14"/>
    </p:embeddedFont>
    <p:embeddedFont>
      <p:font typeface="Montserrat" panose="00000500000000000000" pitchFamily="2" charset="0"/>
      <p:regular r:id="rId15"/>
    </p:embeddedFont>
    <p:embeddedFont>
      <p:font typeface="Montserrat Italics" panose="020B0604020202020204" charset="0"/>
      <p:regular r:id="rId16"/>
    </p:embeddedFont>
    <p:embeddedFont>
      <p:font typeface="Montserrat Medium" panose="00000600000000000000" pitchFamily="2" charset="0"/>
      <p:regular r:id="rId17"/>
    </p:embeddedFont>
    <p:embeddedFont>
      <p:font typeface="Open Sans 1 Medium" panose="020B0604020202020204" charset="0"/>
      <p:regular r:id="rId18"/>
    </p:embeddedFont>
    <p:embeddedFont>
      <p:font typeface="Open Sans 2 Bold"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7C20F6-0315-4C35-88F6-C96C6C9B493A}" v="1" dt="2025-03-09T14:34:24.2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9" d="100"/>
          <a:sy n="69" d="100"/>
        </p:scale>
        <p:origin x="83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Miller" userId="602e9c46f515ae9f" providerId="LiveId" clId="{C57C20F6-0315-4C35-88F6-C96C6C9B493A}"/>
    <pc:docChg chg="custSel modSld">
      <pc:chgData name="Jennifer Miller" userId="602e9c46f515ae9f" providerId="LiveId" clId="{C57C20F6-0315-4C35-88F6-C96C6C9B493A}" dt="2025-03-09T14:35:15.828" v="137" actId="20577"/>
      <pc:docMkLst>
        <pc:docMk/>
      </pc:docMkLst>
      <pc:sldChg chg="addSp modSp mod">
        <pc:chgData name="Jennifer Miller" userId="602e9c46f515ae9f" providerId="LiveId" clId="{C57C20F6-0315-4C35-88F6-C96C6C9B493A}" dt="2025-03-09T14:35:15.828" v="137" actId="20577"/>
        <pc:sldMkLst>
          <pc:docMk/>
          <pc:sldMk cId="0" sldId="258"/>
        </pc:sldMkLst>
        <pc:spChg chg="mod">
          <ac:chgData name="Jennifer Miller" userId="602e9c46f515ae9f" providerId="LiveId" clId="{C57C20F6-0315-4C35-88F6-C96C6C9B493A}" dt="2025-03-09T14:34:34.670" v="15" actId="1076"/>
          <ac:spMkLst>
            <pc:docMk/>
            <pc:sldMk cId="0" sldId="258"/>
            <ac:spMk id="7" creationId="{00000000-0000-0000-0000-000000000000}"/>
          </ac:spMkLst>
        </pc:spChg>
        <pc:spChg chg="add mod">
          <ac:chgData name="Jennifer Miller" userId="602e9c46f515ae9f" providerId="LiveId" clId="{C57C20F6-0315-4C35-88F6-C96C6C9B493A}" dt="2025-03-09T14:35:15.828" v="137" actId="20577"/>
          <ac:spMkLst>
            <pc:docMk/>
            <pc:sldMk cId="0" sldId="258"/>
            <ac:spMk id="15" creationId="{8FFE09DA-C4BC-E91D-9F07-0397C48C785E}"/>
          </ac:spMkLst>
        </pc:spChg>
      </pc:sldChg>
      <pc:sldChg chg="modSp mod">
        <pc:chgData name="Jennifer Miller" userId="602e9c46f515ae9f" providerId="LiveId" clId="{C57C20F6-0315-4C35-88F6-C96C6C9B493A}" dt="2025-03-09T14:28:33.858" v="3" actId="1076"/>
        <pc:sldMkLst>
          <pc:docMk/>
          <pc:sldMk cId="0" sldId="260"/>
        </pc:sldMkLst>
        <pc:spChg chg="mod">
          <ac:chgData name="Jennifer Miller" userId="602e9c46f515ae9f" providerId="LiveId" clId="{C57C20F6-0315-4C35-88F6-C96C6C9B493A}" dt="2025-03-09T14:28:23.731" v="2" actId="20577"/>
          <ac:spMkLst>
            <pc:docMk/>
            <pc:sldMk cId="0" sldId="260"/>
            <ac:spMk id="14" creationId="{00000000-0000-0000-0000-000000000000}"/>
          </ac:spMkLst>
        </pc:spChg>
        <pc:spChg chg="mod">
          <ac:chgData name="Jennifer Miller" userId="602e9c46f515ae9f" providerId="LiveId" clId="{C57C20F6-0315-4C35-88F6-C96C6C9B493A}" dt="2025-03-09T14:28:33.858" v="3" actId="1076"/>
          <ac:spMkLst>
            <pc:docMk/>
            <pc:sldMk cId="0" sldId="260"/>
            <ac:spMk id="15" creationId="{00000000-0000-0000-0000-000000000000}"/>
          </ac:spMkLst>
        </pc:spChg>
      </pc:sldChg>
      <pc:sldChg chg="modSp mod">
        <pc:chgData name="Jennifer Miller" userId="602e9c46f515ae9f" providerId="LiveId" clId="{C57C20F6-0315-4C35-88F6-C96C6C9B493A}" dt="2025-03-09T14:29:22.420" v="12" actId="1076"/>
        <pc:sldMkLst>
          <pc:docMk/>
          <pc:sldMk cId="0" sldId="263"/>
        </pc:sldMkLst>
        <pc:spChg chg="mod">
          <ac:chgData name="Jennifer Miller" userId="602e9c46f515ae9f" providerId="LiveId" clId="{C57C20F6-0315-4C35-88F6-C96C6C9B493A}" dt="2025-03-09T14:28:54.354" v="4" actId="113"/>
          <ac:spMkLst>
            <pc:docMk/>
            <pc:sldMk cId="0" sldId="263"/>
            <ac:spMk id="13" creationId="{00000000-0000-0000-0000-000000000000}"/>
          </ac:spMkLst>
        </pc:spChg>
        <pc:spChg chg="mod">
          <ac:chgData name="Jennifer Miller" userId="602e9c46f515ae9f" providerId="LiveId" clId="{C57C20F6-0315-4C35-88F6-C96C6C9B493A}" dt="2025-03-09T14:28:59.471" v="6" actId="113"/>
          <ac:spMkLst>
            <pc:docMk/>
            <pc:sldMk cId="0" sldId="263"/>
            <ac:spMk id="14" creationId="{00000000-0000-0000-0000-000000000000}"/>
          </ac:spMkLst>
        </pc:spChg>
        <pc:spChg chg="mod">
          <ac:chgData name="Jennifer Miller" userId="602e9c46f515ae9f" providerId="LiveId" clId="{C57C20F6-0315-4C35-88F6-C96C6C9B493A}" dt="2025-03-09T14:28:57.104" v="5" actId="113"/>
          <ac:spMkLst>
            <pc:docMk/>
            <pc:sldMk cId="0" sldId="263"/>
            <ac:spMk id="15" creationId="{00000000-0000-0000-0000-000000000000}"/>
          </ac:spMkLst>
        </pc:spChg>
        <pc:spChg chg="mod">
          <ac:chgData name="Jennifer Miller" userId="602e9c46f515ae9f" providerId="LiveId" clId="{C57C20F6-0315-4C35-88F6-C96C6C9B493A}" dt="2025-03-09T14:29:02.402" v="7" actId="113"/>
          <ac:spMkLst>
            <pc:docMk/>
            <pc:sldMk cId="0" sldId="263"/>
            <ac:spMk id="16" creationId="{00000000-0000-0000-0000-000000000000}"/>
          </ac:spMkLst>
        </pc:spChg>
        <pc:spChg chg="mod">
          <ac:chgData name="Jennifer Miller" userId="602e9c46f515ae9f" providerId="LiveId" clId="{C57C20F6-0315-4C35-88F6-C96C6C9B493A}" dt="2025-03-09T14:29:05.010" v="8" actId="113"/>
          <ac:spMkLst>
            <pc:docMk/>
            <pc:sldMk cId="0" sldId="263"/>
            <ac:spMk id="17" creationId="{00000000-0000-0000-0000-000000000000}"/>
          </ac:spMkLst>
        </pc:spChg>
        <pc:spChg chg="mod">
          <ac:chgData name="Jennifer Miller" userId="602e9c46f515ae9f" providerId="LiveId" clId="{C57C20F6-0315-4C35-88F6-C96C6C9B493A}" dt="2025-03-09T14:29:22.420" v="12" actId="1076"/>
          <ac:spMkLst>
            <pc:docMk/>
            <pc:sldMk cId="0" sldId="263"/>
            <ac:spMk id="18" creationId="{00000000-0000-0000-0000-000000000000}"/>
          </ac:spMkLst>
        </pc:spChg>
        <pc:spChg chg="mod">
          <ac:chgData name="Jennifer Miller" userId="602e9c46f515ae9f" providerId="LiveId" clId="{C57C20F6-0315-4C35-88F6-C96C6C9B493A}" dt="2025-03-09T14:29:07.813" v="9" actId="113"/>
          <ac:spMkLst>
            <pc:docMk/>
            <pc:sldMk cId="0" sldId="263"/>
            <ac:spMk id="19" creationId="{00000000-0000-0000-0000-000000000000}"/>
          </ac:spMkLst>
        </pc:spChg>
        <pc:spChg chg="mod">
          <ac:chgData name="Jennifer Miller" userId="602e9c46f515ae9f" providerId="LiveId" clId="{C57C20F6-0315-4C35-88F6-C96C6C9B493A}" dt="2025-03-09T14:29:10.197" v="10" actId="113"/>
          <ac:spMkLst>
            <pc:docMk/>
            <pc:sldMk cId="0" sldId="263"/>
            <ac:spMk id="20" creationId="{00000000-0000-0000-0000-000000000000}"/>
          </ac:spMkLst>
        </pc:spChg>
        <pc:spChg chg="mod">
          <ac:chgData name="Jennifer Miller" userId="602e9c46f515ae9f" providerId="LiveId" clId="{C57C20F6-0315-4C35-88F6-C96C6C9B493A}" dt="2025-03-09T14:29:13.003" v="11" actId="113"/>
          <ac:spMkLst>
            <pc:docMk/>
            <pc:sldMk cId="0" sldId="263"/>
            <ac:spMk id="21"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27.svg"/><Relationship Id="rId21" Type="http://schemas.openxmlformats.org/officeDocument/2006/relationships/image" Target="../media/image45.svg"/><Relationship Id="rId7" Type="http://schemas.openxmlformats.org/officeDocument/2006/relationships/image" Target="../media/image31.svg"/><Relationship Id="rId12" Type="http://schemas.openxmlformats.org/officeDocument/2006/relationships/image" Target="../media/image36.png"/><Relationship Id="rId17" Type="http://schemas.openxmlformats.org/officeDocument/2006/relationships/image" Target="../media/image41.svg"/><Relationship Id="rId25" Type="http://schemas.openxmlformats.org/officeDocument/2006/relationships/image" Target="../media/image49.sv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53.sv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24" Type="http://schemas.openxmlformats.org/officeDocument/2006/relationships/image" Target="../media/image48.png"/><Relationship Id="rId5" Type="http://schemas.openxmlformats.org/officeDocument/2006/relationships/image" Target="../media/image29.svg"/><Relationship Id="rId15" Type="http://schemas.openxmlformats.org/officeDocument/2006/relationships/image" Target="../media/image39.svg"/><Relationship Id="rId23" Type="http://schemas.openxmlformats.org/officeDocument/2006/relationships/image" Target="../media/image47.svg"/><Relationship Id="rId28" Type="http://schemas.openxmlformats.org/officeDocument/2006/relationships/image" Target="../media/image52.png"/><Relationship Id="rId10" Type="http://schemas.openxmlformats.org/officeDocument/2006/relationships/image" Target="../media/image34.png"/><Relationship Id="rId19" Type="http://schemas.openxmlformats.org/officeDocument/2006/relationships/image" Target="../media/image43.sv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1.svg"/></Relationships>
</file>

<file path=ppt/slides/_rels/slide1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4.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9C5CC"/>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732582" y="764100"/>
            <a:ext cx="16822836" cy="8758799"/>
            <a:chOff x="0" y="0"/>
            <a:chExt cx="16822826" cy="8758796"/>
          </a:xfrm>
        </p:grpSpPr>
        <p:sp>
          <p:nvSpPr>
            <p:cNvPr id="3" name="Freeform 3"/>
            <p:cNvSpPr/>
            <p:nvPr/>
          </p:nvSpPr>
          <p:spPr>
            <a:xfrm>
              <a:off x="0" y="0"/>
              <a:ext cx="16822801" cy="8758809"/>
            </a:xfrm>
            <a:custGeom>
              <a:avLst/>
              <a:gdLst/>
              <a:ahLst/>
              <a:cxnLst/>
              <a:rect l="l" t="t" r="r" b="b"/>
              <a:pathLst>
                <a:path w="16822801" h="8758809">
                  <a:moveTo>
                    <a:pt x="0" y="0"/>
                  </a:moveTo>
                  <a:lnTo>
                    <a:pt x="0" y="8758809"/>
                  </a:lnTo>
                  <a:lnTo>
                    <a:pt x="16822801" y="8758809"/>
                  </a:lnTo>
                  <a:lnTo>
                    <a:pt x="16822801" y="0"/>
                  </a:lnTo>
                  <a:close/>
                </a:path>
              </a:pathLst>
            </a:custGeom>
            <a:solidFill>
              <a:srgbClr val="FFFFFF"/>
            </a:solidFill>
          </p:spPr>
          <p:txBody>
            <a:bodyPr/>
            <a:lstStyle/>
            <a:p>
              <a:endParaRPr lang="en-US"/>
            </a:p>
          </p:txBody>
        </p:sp>
      </p:grpSp>
      <p:sp>
        <p:nvSpPr>
          <p:cNvPr id="4" name="TextBox 4"/>
          <p:cNvSpPr txBox="1"/>
          <p:nvPr/>
        </p:nvSpPr>
        <p:spPr>
          <a:xfrm>
            <a:off x="4177127" y="3575180"/>
            <a:ext cx="9933746" cy="3377946"/>
          </a:xfrm>
          <a:prstGeom prst="rect">
            <a:avLst/>
          </a:prstGeom>
        </p:spPr>
        <p:txBody>
          <a:bodyPr lIns="0" tIns="0" rIns="0" bIns="0" rtlCol="0" anchor="t">
            <a:spAutoFit/>
          </a:bodyPr>
          <a:lstStyle/>
          <a:p>
            <a:pPr algn="ctr">
              <a:lnSpc>
                <a:spcPts val="13152"/>
              </a:lnSpc>
            </a:pPr>
            <a:r>
              <a:rPr lang="en-US" sz="12000">
                <a:solidFill>
                  <a:srgbClr val="89C5CC"/>
                </a:solidFill>
                <a:latin typeface="Georgia Pro"/>
                <a:ea typeface="Georgia Pro"/>
                <a:cs typeface="Georgia Pro"/>
                <a:sym typeface="Georgia Pro"/>
              </a:rPr>
              <a:t>Courageously Take Action</a:t>
            </a:r>
          </a:p>
        </p:txBody>
      </p:sp>
      <p:sp>
        <p:nvSpPr>
          <p:cNvPr id="5" name="TextBox 5"/>
          <p:cNvSpPr txBox="1"/>
          <p:nvPr/>
        </p:nvSpPr>
        <p:spPr>
          <a:xfrm>
            <a:off x="6251853" y="2178021"/>
            <a:ext cx="5784304" cy="1197653"/>
          </a:xfrm>
          <a:prstGeom prst="rect">
            <a:avLst/>
          </a:prstGeom>
        </p:spPr>
        <p:txBody>
          <a:bodyPr lIns="0" tIns="0" rIns="0" bIns="0" rtlCol="0" anchor="t">
            <a:spAutoFit/>
          </a:bodyPr>
          <a:lstStyle/>
          <a:p>
            <a:pPr algn="ctr">
              <a:lnSpc>
                <a:spcPts val="10999"/>
              </a:lnSpc>
            </a:pPr>
            <a:r>
              <a:rPr lang="en-US" sz="4399" b="1" spc="879">
                <a:solidFill>
                  <a:srgbClr val="E49090"/>
                </a:solidFill>
                <a:latin typeface="Montserrat Medium"/>
                <a:ea typeface="Montserrat Medium"/>
                <a:cs typeface="Montserrat Medium"/>
                <a:sym typeface="Montserrat Medium"/>
              </a:rPr>
              <a:t>Week 4</a:t>
            </a:r>
          </a:p>
        </p:txBody>
      </p:sp>
      <p:sp>
        <p:nvSpPr>
          <p:cNvPr id="6" name="TextBox 6"/>
          <p:cNvSpPr txBox="1"/>
          <p:nvPr/>
        </p:nvSpPr>
        <p:spPr>
          <a:xfrm>
            <a:off x="5884702" y="7263031"/>
            <a:ext cx="6518605" cy="372751"/>
          </a:xfrm>
          <a:prstGeom prst="rect">
            <a:avLst/>
          </a:prstGeom>
        </p:spPr>
        <p:txBody>
          <a:bodyPr lIns="0" tIns="0" rIns="0" bIns="0" rtlCol="0" anchor="t">
            <a:spAutoFit/>
          </a:bodyPr>
          <a:lstStyle/>
          <a:p>
            <a:pPr algn="ctr">
              <a:lnSpc>
                <a:spcPts val="3079"/>
              </a:lnSpc>
            </a:pPr>
            <a:r>
              <a:rPr lang="en-US" sz="2199" b="1" spc="659">
                <a:solidFill>
                  <a:srgbClr val="010101"/>
                </a:solidFill>
                <a:latin typeface="Montserrat Medium"/>
                <a:ea typeface="Montserrat Medium"/>
                <a:cs typeface="Montserrat Medium"/>
                <a:sym typeface="Montserrat Medium"/>
              </a:rPr>
              <a:t>COURSE BY JENNIFER MILLER</a:t>
            </a:r>
          </a:p>
        </p:txBody>
      </p:sp>
      <p:grpSp>
        <p:nvGrpSpPr>
          <p:cNvPr id="7" name="Group 7"/>
          <p:cNvGrpSpPr/>
          <p:nvPr/>
        </p:nvGrpSpPr>
        <p:grpSpPr>
          <a:xfrm>
            <a:off x="-2353679" y="1589285"/>
            <a:ext cx="9156625" cy="262632"/>
            <a:chOff x="0" y="0"/>
            <a:chExt cx="19925246" cy="571500"/>
          </a:xfrm>
        </p:grpSpPr>
        <p:sp>
          <p:nvSpPr>
            <p:cNvPr id="8" name="Freeform 8"/>
            <p:cNvSpPr/>
            <p:nvPr/>
          </p:nvSpPr>
          <p:spPr>
            <a:xfrm>
              <a:off x="0" y="255270"/>
              <a:ext cx="19925246" cy="69850"/>
            </a:xfrm>
            <a:custGeom>
              <a:avLst/>
              <a:gdLst/>
              <a:ahLst/>
              <a:cxnLst/>
              <a:rect l="l" t="t" r="r" b="b"/>
              <a:pathLst>
                <a:path w="19925246" h="69850">
                  <a:moveTo>
                    <a:pt x="19634417" y="0"/>
                  </a:moveTo>
                  <a:lnTo>
                    <a:pt x="0" y="0"/>
                  </a:lnTo>
                  <a:lnTo>
                    <a:pt x="0" y="69850"/>
                  </a:lnTo>
                  <a:lnTo>
                    <a:pt x="19925246" y="69850"/>
                  </a:lnTo>
                  <a:lnTo>
                    <a:pt x="19925246" y="0"/>
                  </a:lnTo>
                  <a:close/>
                </a:path>
              </a:pathLst>
            </a:custGeom>
            <a:solidFill>
              <a:srgbClr val="E49090"/>
            </a:solidFill>
          </p:spPr>
          <p:txBody>
            <a:bodyPr/>
            <a:lstStyle/>
            <a:p>
              <a:endParaRPr lang="en-US"/>
            </a:p>
          </p:txBody>
        </p:sp>
      </p:grpSp>
      <p:grpSp>
        <p:nvGrpSpPr>
          <p:cNvPr id="9" name="Group 9"/>
          <p:cNvGrpSpPr/>
          <p:nvPr/>
        </p:nvGrpSpPr>
        <p:grpSpPr>
          <a:xfrm>
            <a:off x="11686334" y="8635416"/>
            <a:ext cx="9156625" cy="262632"/>
            <a:chOff x="0" y="0"/>
            <a:chExt cx="19925246" cy="571500"/>
          </a:xfrm>
        </p:grpSpPr>
        <p:sp>
          <p:nvSpPr>
            <p:cNvPr id="10" name="Freeform 10"/>
            <p:cNvSpPr/>
            <p:nvPr/>
          </p:nvSpPr>
          <p:spPr>
            <a:xfrm>
              <a:off x="0" y="255270"/>
              <a:ext cx="19925246" cy="69850"/>
            </a:xfrm>
            <a:custGeom>
              <a:avLst/>
              <a:gdLst/>
              <a:ahLst/>
              <a:cxnLst/>
              <a:rect l="l" t="t" r="r" b="b"/>
              <a:pathLst>
                <a:path w="19925246" h="69850">
                  <a:moveTo>
                    <a:pt x="19634417" y="0"/>
                  </a:moveTo>
                  <a:lnTo>
                    <a:pt x="0" y="0"/>
                  </a:lnTo>
                  <a:lnTo>
                    <a:pt x="0" y="69850"/>
                  </a:lnTo>
                  <a:lnTo>
                    <a:pt x="19925246" y="69850"/>
                  </a:lnTo>
                  <a:lnTo>
                    <a:pt x="19925246" y="0"/>
                  </a:lnTo>
                  <a:close/>
                </a:path>
              </a:pathLst>
            </a:custGeom>
            <a:solidFill>
              <a:srgbClr val="E49090"/>
            </a:solidFill>
          </p:spPr>
          <p:txBody>
            <a:bodyPr/>
            <a:lstStyle/>
            <a:p>
              <a:endParaRPr lang="en-US"/>
            </a:p>
          </p:txBody>
        </p:sp>
      </p:grpSp>
      <p:sp>
        <p:nvSpPr>
          <p:cNvPr id="11" name="TextBox 11"/>
          <p:cNvSpPr txBox="1"/>
          <p:nvPr/>
        </p:nvSpPr>
        <p:spPr>
          <a:xfrm>
            <a:off x="1028700" y="941628"/>
            <a:ext cx="7458248" cy="647657"/>
          </a:xfrm>
          <a:prstGeom prst="rect">
            <a:avLst/>
          </a:prstGeom>
        </p:spPr>
        <p:txBody>
          <a:bodyPr lIns="0" tIns="0" rIns="0" bIns="0" rtlCol="0" anchor="t">
            <a:spAutoFit/>
          </a:bodyPr>
          <a:lstStyle/>
          <a:p>
            <a:pPr algn="l">
              <a:lnSpc>
                <a:spcPts val="4946"/>
              </a:lnSpc>
            </a:pPr>
            <a:r>
              <a:rPr lang="en-US" sz="4496" spc="179">
                <a:solidFill>
                  <a:srgbClr val="89C5CC"/>
                </a:solidFill>
                <a:latin typeface="Georgia Pro"/>
                <a:ea typeface="Georgia Pro"/>
                <a:cs typeface="Georgia Pro"/>
                <a:sym typeface="Georgia Pro"/>
              </a:rPr>
              <a:t>Launch Your Big Dream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771954" flipH="1">
            <a:off x="1849591" y="3421975"/>
            <a:ext cx="6728680" cy="6227087"/>
          </a:xfrm>
          <a:custGeom>
            <a:avLst/>
            <a:gdLst/>
            <a:ahLst/>
            <a:cxnLst/>
            <a:rect l="l" t="t" r="r" b="b"/>
            <a:pathLst>
              <a:path w="6728680" h="6227087">
                <a:moveTo>
                  <a:pt x="6728679" y="0"/>
                </a:moveTo>
                <a:lnTo>
                  <a:pt x="0" y="0"/>
                </a:lnTo>
                <a:lnTo>
                  <a:pt x="0" y="6227087"/>
                </a:lnTo>
                <a:lnTo>
                  <a:pt x="6728679" y="6227087"/>
                </a:lnTo>
                <a:lnTo>
                  <a:pt x="6728679" y="0"/>
                </a:lnTo>
                <a:close/>
              </a:path>
            </a:pathLst>
          </a:custGeom>
          <a:blipFill>
            <a:blip r:embed="rId2">
              <a:alphaModFix amt="40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2466663">
            <a:off x="11373453" y="-243890"/>
            <a:ext cx="4805748" cy="7866551"/>
          </a:xfrm>
          <a:custGeom>
            <a:avLst/>
            <a:gdLst/>
            <a:ahLst/>
            <a:cxnLst/>
            <a:rect l="l" t="t" r="r" b="b"/>
            <a:pathLst>
              <a:path w="4805748" h="7866551">
                <a:moveTo>
                  <a:pt x="0" y="0"/>
                </a:moveTo>
                <a:lnTo>
                  <a:pt x="4805748" y="0"/>
                </a:lnTo>
                <a:lnTo>
                  <a:pt x="4805748" y="7866552"/>
                </a:lnTo>
                <a:lnTo>
                  <a:pt x="0" y="7866552"/>
                </a:lnTo>
                <a:lnTo>
                  <a:pt x="0" y="0"/>
                </a:lnTo>
                <a:close/>
              </a:path>
            </a:pathLst>
          </a:custGeom>
          <a:blipFill>
            <a:blip r:embed="rId4">
              <a:alphaModFix amt="40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14799041" y="5133447"/>
            <a:ext cx="2292316" cy="407670"/>
          </a:xfrm>
          <a:prstGeom prst="rect">
            <a:avLst/>
          </a:prstGeom>
        </p:spPr>
        <p:txBody>
          <a:bodyPr lIns="0" tIns="0" rIns="0" bIns="0" rtlCol="0" anchor="t">
            <a:spAutoFit/>
          </a:bodyPr>
          <a:lstStyle/>
          <a:p>
            <a:pPr algn="l">
              <a:lnSpc>
                <a:spcPts val="3600"/>
              </a:lnSpc>
            </a:pPr>
            <a:r>
              <a:rPr lang="en-US" sz="1800" b="1">
                <a:solidFill>
                  <a:srgbClr val="303133"/>
                </a:solidFill>
                <a:latin typeface="Open Sans 2 Bold"/>
                <a:ea typeface="Open Sans 2 Bold"/>
                <a:cs typeface="Open Sans 2 Bold"/>
                <a:sym typeface="Open Sans 2 Bold"/>
              </a:rPr>
              <a:t>10. Refill Your Tank</a:t>
            </a:r>
          </a:p>
        </p:txBody>
      </p:sp>
      <p:sp>
        <p:nvSpPr>
          <p:cNvPr id="5" name="Freeform 5"/>
          <p:cNvSpPr/>
          <p:nvPr/>
        </p:nvSpPr>
        <p:spPr>
          <a:xfrm>
            <a:off x="12980215" y="5403957"/>
            <a:ext cx="796113" cy="843665"/>
          </a:xfrm>
          <a:custGeom>
            <a:avLst/>
            <a:gdLst/>
            <a:ahLst/>
            <a:cxnLst/>
            <a:rect l="l" t="t" r="r" b="b"/>
            <a:pathLst>
              <a:path w="796113" h="843665">
                <a:moveTo>
                  <a:pt x="0" y="0"/>
                </a:moveTo>
                <a:lnTo>
                  <a:pt x="796112" y="0"/>
                </a:lnTo>
                <a:lnTo>
                  <a:pt x="796112" y="843664"/>
                </a:lnTo>
                <a:lnTo>
                  <a:pt x="0" y="8436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16526611" y="2599557"/>
            <a:ext cx="564746" cy="846350"/>
          </a:xfrm>
          <a:custGeom>
            <a:avLst/>
            <a:gdLst/>
            <a:ahLst/>
            <a:cxnLst/>
            <a:rect l="l" t="t" r="r" b="b"/>
            <a:pathLst>
              <a:path w="564746" h="846350">
                <a:moveTo>
                  <a:pt x="0" y="0"/>
                </a:moveTo>
                <a:lnTo>
                  <a:pt x="564747" y="0"/>
                </a:lnTo>
                <a:lnTo>
                  <a:pt x="564747" y="846350"/>
                </a:lnTo>
                <a:lnTo>
                  <a:pt x="0" y="8463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10902094" y="6346921"/>
            <a:ext cx="796296" cy="325758"/>
          </a:xfrm>
          <a:custGeom>
            <a:avLst/>
            <a:gdLst/>
            <a:ahLst/>
            <a:cxnLst/>
            <a:rect l="l" t="t" r="r" b="b"/>
            <a:pathLst>
              <a:path w="796296" h="325758">
                <a:moveTo>
                  <a:pt x="0" y="0"/>
                </a:moveTo>
                <a:lnTo>
                  <a:pt x="796297" y="0"/>
                </a:lnTo>
                <a:lnTo>
                  <a:pt x="796297" y="325758"/>
                </a:lnTo>
                <a:lnTo>
                  <a:pt x="0" y="32575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Freeform 8"/>
          <p:cNvSpPr/>
          <p:nvPr/>
        </p:nvSpPr>
        <p:spPr>
          <a:xfrm>
            <a:off x="9996097" y="4432515"/>
            <a:ext cx="905997" cy="614431"/>
          </a:xfrm>
          <a:custGeom>
            <a:avLst/>
            <a:gdLst/>
            <a:ahLst/>
            <a:cxnLst/>
            <a:rect l="l" t="t" r="r" b="b"/>
            <a:pathLst>
              <a:path w="905997" h="614431">
                <a:moveTo>
                  <a:pt x="0" y="0"/>
                </a:moveTo>
                <a:lnTo>
                  <a:pt x="905997" y="0"/>
                </a:lnTo>
                <a:lnTo>
                  <a:pt x="905997" y="614431"/>
                </a:lnTo>
                <a:lnTo>
                  <a:pt x="0" y="61443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9" name="Freeform 9"/>
          <p:cNvSpPr/>
          <p:nvPr/>
        </p:nvSpPr>
        <p:spPr>
          <a:xfrm>
            <a:off x="14061451" y="2230761"/>
            <a:ext cx="737591" cy="737591"/>
          </a:xfrm>
          <a:custGeom>
            <a:avLst/>
            <a:gdLst/>
            <a:ahLst/>
            <a:cxnLst/>
            <a:rect l="l" t="t" r="r" b="b"/>
            <a:pathLst>
              <a:path w="737591" h="737591">
                <a:moveTo>
                  <a:pt x="0" y="0"/>
                </a:moveTo>
                <a:lnTo>
                  <a:pt x="737590" y="0"/>
                </a:lnTo>
                <a:lnTo>
                  <a:pt x="737590" y="737591"/>
                </a:lnTo>
                <a:lnTo>
                  <a:pt x="0" y="73759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0" name="Freeform 10"/>
          <p:cNvSpPr/>
          <p:nvPr/>
        </p:nvSpPr>
        <p:spPr>
          <a:xfrm>
            <a:off x="14799041" y="4361082"/>
            <a:ext cx="464673" cy="685864"/>
          </a:xfrm>
          <a:custGeom>
            <a:avLst/>
            <a:gdLst/>
            <a:ahLst/>
            <a:cxnLst/>
            <a:rect l="l" t="t" r="r" b="b"/>
            <a:pathLst>
              <a:path w="464673" h="685864">
                <a:moveTo>
                  <a:pt x="0" y="0"/>
                </a:moveTo>
                <a:lnTo>
                  <a:pt x="464673" y="0"/>
                </a:lnTo>
                <a:lnTo>
                  <a:pt x="464673" y="685864"/>
                </a:lnTo>
                <a:lnTo>
                  <a:pt x="0" y="68586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1" name="TextBox 11"/>
          <p:cNvSpPr txBox="1"/>
          <p:nvPr/>
        </p:nvSpPr>
        <p:spPr>
          <a:xfrm>
            <a:off x="350959" y="6213571"/>
            <a:ext cx="2506896" cy="407670"/>
          </a:xfrm>
          <a:prstGeom prst="rect">
            <a:avLst/>
          </a:prstGeom>
        </p:spPr>
        <p:txBody>
          <a:bodyPr lIns="0" tIns="0" rIns="0" bIns="0" rtlCol="0" anchor="t">
            <a:spAutoFit/>
          </a:bodyPr>
          <a:lstStyle/>
          <a:p>
            <a:pPr algn="l">
              <a:lnSpc>
                <a:spcPts val="3600"/>
              </a:lnSpc>
            </a:pPr>
            <a:r>
              <a:rPr lang="en-US" sz="1800" b="1">
                <a:solidFill>
                  <a:srgbClr val="303133"/>
                </a:solidFill>
                <a:latin typeface="Open Sans 2 Bold"/>
                <a:ea typeface="Open Sans 2 Bold"/>
                <a:cs typeface="Open Sans 2 Bold"/>
                <a:sym typeface="Open Sans 2 Bold"/>
              </a:rPr>
              <a:t>1. Your Starting Place</a:t>
            </a:r>
          </a:p>
        </p:txBody>
      </p:sp>
      <p:sp>
        <p:nvSpPr>
          <p:cNvPr id="12" name="Freeform 12"/>
          <p:cNvSpPr/>
          <p:nvPr/>
        </p:nvSpPr>
        <p:spPr>
          <a:xfrm rot="416521">
            <a:off x="687857" y="6878603"/>
            <a:ext cx="681687" cy="820114"/>
          </a:xfrm>
          <a:custGeom>
            <a:avLst/>
            <a:gdLst/>
            <a:ahLst/>
            <a:cxnLst/>
            <a:rect l="l" t="t" r="r" b="b"/>
            <a:pathLst>
              <a:path w="681687" h="820114">
                <a:moveTo>
                  <a:pt x="0" y="0"/>
                </a:moveTo>
                <a:lnTo>
                  <a:pt x="681686" y="0"/>
                </a:lnTo>
                <a:lnTo>
                  <a:pt x="681686" y="820113"/>
                </a:lnTo>
                <a:lnTo>
                  <a:pt x="0" y="82011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3" name="Freeform 13"/>
          <p:cNvSpPr/>
          <p:nvPr/>
        </p:nvSpPr>
        <p:spPr>
          <a:xfrm>
            <a:off x="4579589" y="6216202"/>
            <a:ext cx="825735" cy="653081"/>
          </a:xfrm>
          <a:custGeom>
            <a:avLst/>
            <a:gdLst/>
            <a:ahLst/>
            <a:cxnLst/>
            <a:rect l="l" t="t" r="r" b="b"/>
            <a:pathLst>
              <a:path w="825735" h="653081">
                <a:moveTo>
                  <a:pt x="0" y="0"/>
                </a:moveTo>
                <a:lnTo>
                  <a:pt x="825735" y="0"/>
                </a:lnTo>
                <a:lnTo>
                  <a:pt x="825735" y="653081"/>
                </a:lnTo>
                <a:lnTo>
                  <a:pt x="0" y="653081"/>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14" name="Freeform 14"/>
          <p:cNvSpPr/>
          <p:nvPr/>
        </p:nvSpPr>
        <p:spPr>
          <a:xfrm rot="-468788">
            <a:off x="6008376" y="4873503"/>
            <a:ext cx="863364" cy="539995"/>
          </a:xfrm>
          <a:custGeom>
            <a:avLst/>
            <a:gdLst/>
            <a:ahLst/>
            <a:cxnLst/>
            <a:rect l="l" t="t" r="r" b="b"/>
            <a:pathLst>
              <a:path w="863364" h="539995">
                <a:moveTo>
                  <a:pt x="0" y="0"/>
                </a:moveTo>
                <a:lnTo>
                  <a:pt x="863364" y="0"/>
                </a:lnTo>
                <a:lnTo>
                  <a:pt x="863364" y="539994"/>
                </a:lnTo>
                <a:lnTo>
                  <a:pt x="0" y="539994"/>
                </a:lnTo>
                <a:lnTo>
                  <a:pt x="0" y="0"/>
                </a:lnTo>
                <a:close/>
              </a:path>
            </a:pathLst>
          </a:custGeom>
          <a:blipFill>
            <a:blip r:embed="rId22">
              <a:extLst>
                <a:ext uri="{96DAC541-7B7A-43D3-8B79-37D633B846F1}">
                  <asvg:svgBlip xmlns:asvg="http://schemas.microsoft.com/office/drawing/2016/SVG/main" r:embed="rId23"/>
                </a:ext>
              </a:extLst>
            </a:blip>
            <a:stretch>
              <a:fillRect/>
            </a:stretch>
          </a:blipFill>
          <a:ln cap="sq">
            <a:noFill/>
            <a:prstDash val="solid"/>
            <a:miter/>
          </a:ln>
        </p:spPr>
        <p:txBody>
          <a:bodyPr/>
          <a:lstStyle/>
          <a:p>
            <a:endParaRPr lang="en-US"/>
          </a:p>
        </p:txBody>
      </p:sp>
      <p:sp>
        <p:nvSpPr>
          <p:cNvPr id="15" name="Freeform 15"/>
          <p:cNvSpPr/>
          <p:nvPr/>
        </p:nvSpPr>
        <p:spPr>
          <a:xfrm>
            <a:off x="6192913" y="7288660"/>
            <a:ext cx="711524" cy="702469"/>
          </a:xfrm>
          <a:custGeom>
            <a:avLst/>
            <a:gdLst/>
            <a:ahLst/>
            <a:cxnLst/>
            <a:rect l="l" t="t" r="r" b="b"/>
            <a:pathLst>
              <a:path w="711524" h="702469">
                <a:moveTo>
                  <a:pt x="0" y="0"/>
                </a:moveTo>
                <a:lnTo>
                  <a:pt x="711524" y="0"/>
                </a:lnTo>
                <a:lnTo>
                  <a:pt x="711524" y="702468"/>
                </a:lnTo>
                <a:lnTo>
                  <a:pt x="0" y="702468"/>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a:p>
        </p:txBody>
      </p:sp>
      <p:sp>
        <p:nvSpPr>
          <p:cNvPr id="16" name="Freeform 16"/>
          <p:cNvSpPr/>
          <p:nvPr/>
        </p:nvSpPr>
        <p:spPr>
          <a:xfrm>
            <a:off x="8117396" y="4960513"/>
            <a:ext cx="672731" cy="797418"/>
          </a:xfrm>
          <a:custGeom>
            <a:avLst/>
            <a:gdLst/>
            <a:ahLst/>
            <a:cxnLst/>
            <a:rect l="l" t="t" r="r" b="b"/>
            <a:pathLst>
              <a:path w="672731" h="797418">
                <a:moveTo>
                  <a:pt x="0" y="0"/>
                </a:moveTo>
                <a:lnTo>
                  <a:pt x="672731" y="0"/>
                </a:lnTo>
                <a:lnTo>
                  <a:pt x="672731" y="797418"/>
                </a:lnTo>
                <a:lnTo>
                  <a:pt x="0" y="797418"/>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US"/>
          </a:p>
        </p:txBody>
      </p:sp>
      <p:sp>
        <p:nvSpPr>
          <p:cNvPr id="17" name="TextBox 17"/>
          <p:cNvSpPr txBox="1"/>
          <p:nvPr/>
        </p:nvSpPr>
        <p:spPr>
          <a:xfrm>
            <a:off x="3660092" y="5624581"/>
            <a:ext cx="2270432" cy="407670"/>
          </a:xfrm>
          <a:prstGeom prst="rect">
            <a:avLst/>
          </a:prstGeom>
        </p:spPr>
        <p:txBody>
          <a:bodyPr lIns="0" tIns="0" rIns="0" bIns="0" rtlCol="0" anchor="t">
            <a:spAutoFit/>
          </a:bodyPr>
          <a:lstStyle/>
          <a:p>
            <a:pPr algn="l">
              <a:lnSpc>
                <a:spcPts val="3600"/>
              </a:lnSpc>
            </a:pPr>
            <a:r>
              <a:rPr lang="en-US" sz="1800" b="1">
                <a:solidFill>
                  <a:srgbClr val="303133"/>
                </a:solidFill>
                <a:latin typeface="Open Sans 2 Bold"/>
                <a:ea typeface="Open Sans 2 Bold"/>
                <a:cs typeface="Open Sans 2 Bold"/>
                <a:sym typeface="Open Sans 2 Bold"/>
              </a:rPr>
              <a:t>3. Map Your Path</a:t>
            </a:r>
          </a:p>
        </p:txBody>
      </p:sp>
      <p:sp>
        <p:nvSpPr>
          <p:cNvPr id="18" name="TextBox 18"/>
          <p:cNvSpPr txBox="1"/>
          <p:nvPr/>
        </p:nvSpPr>
        <p:spPr>
          <a:xfrm>
            <a:off x="2270266" y="7768710"/>
            <a:ext cx="2094712" cy="407670"/>
          </a:xfrm>
          <a:prstGeom prst="rect">
            <a:avLst/>
          </a:prstGeom>
        </p:spPr>
        <p:txBody>
          <a:bodyPr lIns="0" tIns="0" rIns="0" bIns="0" rtlCol="0" anchor="t">
            <a:spAutoFit/>
          </a:bodyPr>
          <a:lstStyle/>
          <a:p>
            <a:pPr algn="l">
              <a:lnSpc>
                <a:spcPts val="3600"/>
              </a:lnSpc>
            </a:pPr>
            <a:r>
              <a:rPr lang="en-US" sz="1800" b="1">
                <a:solidFill>
                  <a:srgbClr val="303133"/>
                </a:solidFill>
                <a:latin typeface="Open Sans 2 Bold"/>
                <a:ea typeface="Open Sans 2 Bold"/>
                <a:cs typeface="Open Sans 2 Bold"/>
                <a:sym typeface="Open Sans 2 Bold"/>
              </a:rPr>
              <a:t>2. Plan Your Trip</a:t>
            </a:r>
          </a:p>
        </p:txBody>
      </p:sp>
      <p:sp>
        <p:nvSpPr>
          <p:cNvPr id="19" name="TextBox 19"/>
          <p:cNvSpPr txBox="1"/>
          <p:nvPr/>
        </p:nvSpPr>
        <p:spPr>
          <a:xfrm>
            <a:off x="7285007" y="5692439"/>
            <a:ext cx="3010239" cy="407670"/>
          </a:xfrm>
          <a:prstGeom prst="rect">
            <a:avLst/>
          </a:prstGeom>
        </p:spPr>
        <p:txBody>
          <a:bodyPr lIns="0" tIns="0" rIns="0" bIns="0" rtlCol="0" anchor="t">
            <a:spAutoFit/>
          </a:bodyPr>
          <a:lstStyle/>
          <a:p>
            <a:pPr algn="l">
              <a:lnSpc>
                <a:spcPts val="3600"/>
              </a:lnSpc>
            </a:pPr>
            <a:r>
              <a:rPr lang="en-US" sz="1800" b="1">
                <a:solidFill>
                  <a:srgbClr val="303133"/>
                </a:solidFill>
                <a:latin typeface="Open Sans 2 Bold"/>
                <a:ea typeface="Open Sans 2 Bold"/>
                <a:cs typeface="Open Sans 2 Bold"/>
                <a:sym typeface="Open Sans 2 Bold"/>
              </a:rPr>
              <a:t>6. Set Your Compass</a:t>
            </a:r>
          </a:p>
        </p:txBody>
      </p:sp>
      <p:sp>
        <p:nvSpPr>
          <p:cNvPr id="20" name="TextBox 20"/>
          <p:cNvSpPr txBox="1"/>
          <p:nvPr/>
        </p:nvSpPr>
        <p:spPr>
          <a:xfrm>
            <a:off x="4795308" y="4162005"/>
            <a:ext cx="2636327" cy="407670"/>
          </a:xfrm>
          <a:prstGeom prst="rect">
            <a:avLst/>
          </a:prstGeom>
        </p:spPr>
        <p:txBody>
          <a:bodyPr lIns="0" tIns="0" rIns="0" bIns="0" rtlCol="0" anchor="t">
            <a:spAutoFit/>
          </a:bodyPr>
          <a:lstStyle/>
          <a:p>
            <a:pPr algn="l">
              <a:lnSpc>
                <a:spcPts val="3600"/>
              </a:lnSpc>
            </a:pPr>
            <a:r>
              <a:rPr lang="en-US" sz="1800" b="1">
                <a:solidFill>
                  <a:srgbClr val="303133"/>
                </a:solidFill>
                <a:latin typeface="Open Sans 2 Bold"/>
                <a:ea typeface="Open Sans 2 Bold"/>
                <a:cs typeface="Open Sans 2 Bold"/>
                <a:sym typeface="Open Sans 2 Bold"/>
              </a:rPr>
              <a:t>5. Invite Your Friends</a:t>
            </a:r>
          </a:p>
        </p:txBody>
      </p:sp>
      <p:sp>
        <p:nvSpPr>
          <p:cNvPr id="21" name="TextBox 21"/>
          <p:cNvSpPr txBox="1"/>
          <p:nvPr/>
        </p:nvSpPr>
        <p:spPr>
          <a:xfrm>
            <a:off x="5739932" y="8043030"/>
            <a:ext cx="2219271" cy="407670"/>
          </a:xfrm>
          <a:prstGeom prst="rect">
            <a:avLst/>
          </a:prstGeom>
        </p:spPr>
        <p:txBody>
          <a:bodyPr lIns="0" tIns="0" rIns="0" bIns="0" rtlCol="0" anchor="t">
            <a:spAutoFit/>
          </a:bodyPr>
          <a:lstStyle/>
          <a:p>
            <a:pPr algn="l">
              <a:lnSpc>
                <a:spcPts val="3600"/>
              </a:lnSpc>
            </a:pPr>
            <a:r>
              <a:rPr lang="en-US" sz="1800" b="1">
                <a:solidFill>
                  <a:srgbClr val="303133"/>
                </a:solidFill>
                <a:latin typeface="Open Sans 2 Bold"/>
                <a:ea typeface="Open Sans 2 Bold"/>
                <a:cs typeface="Open Sans 2 Bold"/>
                <a:sym typeface="Open Sans 2 Bold"/>
              </a:rPr>
              <a:t>4. Pack Your Bags</a:t>
            </a:r>
          </a:p>
        </p:txBody>
      </p:sp>
      <p:sp>
        <p:nvSpPr>
          <p:cNvPr id="22" name="Freeform 22"/>
          <p:cNvSpPr/>
          <p:nvPr/>
        </p:nvSpPr>
        <p:spPr>
          <a:xfrm rot="1017109">
            <a:off x="2969145" y="6952047"/>
            <a:ext cx="696954" cy="867250"/>
          </a:xfrm>
          <a:custGeom>
            <a:avLst/>
            <a:gdLst/>
            <a:ahLst/>
            <a:cxnLst/>
            <a:rect l="l" t="t" r="r" b="b"/>
            <a:pathLst>
              <a:path w="696954" h="867250">
                <a:moveTo>
                  <a:pt x="0" y="0"/>
                </a:moveTo>
                <a:lnTo>
                  <a:pt x="696954" y="0"/>
                </a:lnTo>
                <a:lnTo>
                  <a:pt x="696954" y="867250"/>
                </a:lnTo>
                <a:lnTo>
                  <a:pt x="0" y="867250"/>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US"/>
          </a:p>
        </p:txBody>
      </p:sp>
      <p:sp>
        <p:nvSpPr>
          <p:cNvPr id="23" name="TextBox 23"/>
          <p:cNvSpPr txBox="1"/>
          <p:nvPr/>
        </p:nvSpPr>
        <p:spPr>
          <a:xfrm>
            <a:off x="11698391" y="4872990"/>
            <a:ext cx="2498189" cy="407670"/>
          </a:xfrm>
          <a:prstGeom prst="rect">
            <a:avLst/>
          </a:prstGeom>
        </p:spPr>
        <p:txBody>
          <a:bodyPr lIns="0" tIns="0" rIns="0" bIns="0" rtlCol="0" anchor="t">
            <a:spAutoFit/>
          </a:bodyPr>
          <a:lstStyle/>
          <a:p>
            <a:pPr algn="l">
              <a:lnSpc>
                <a:spcPts val="3600"/>
              </a:lnSpc>
            </a:pPr>
            <a:r>
              <a:rPr lang="en-US" sz="1800" b="1">
                <a:solidFill>
                  <a:srgbClr val="303133"/>
                </a:solidFill>
                <a:latin typeface="Open Sans 2 Bold"/>
                <a:ea typeface="Open Sans 2 Bold"/>
                <a:cs typeface="Open Sans 2 Bold"/>
                <a:sym typeface="Open Sans 2 Bold"/>
              </a:rPr>
              <a:t>9. Follow Your Guide</a:t>
            </a:r>
          </a:p>
        </p:txBody>
      </p:sp>
      <p:sp>
        <p:nvSpPr>
          <p:cNvPr id="24" name="TextBox 24"/>
          <p:cNvSpPr txBox="1"/>
          <p:nvPr/>
        </p:nvSpPr>
        <p:spPr>
          <a:xfrm>
            <a:off x="9854121" y="6880990"/>
            <a:ext cx="3126094" cy="407670"/>
          </a:xfrm>
          <a:prstGeom prst="rect">
            <a:avLst/>
          </a:prstGeom>
        </p:spPr>
        <p:txBody>
          <a:bodyPr lIns="0" tIns="0" rIns="0" bIns="0" rtlCol="0" anchor="t">
            <a:spAutoFit/>
          </a:bodyPr>
          <a:lstStyle/>
          <a:p>
            <a:pPr algn="l">
              <a:lnSpc>
                <a:spcPts val="3600"/>
              </a:lnSpc>
            </a:pPr>
            <a:r>
              <a:rPr lang="en-US" sz="1800" b="1">
                <a:solidFill>
                  <a:srgbClr val="303133"/>
                </a:solidFill>
                <a:latin typeface="Open Sans 2 Bold"/>
                <a:ea typeface="Open Sans 2 Bold"/>
                <a:cs typeface="Open Sans 2 Bold"/>
                <a:sym typeface="Open Sans 2 Bold"/>
              </a:rPr>
              <a:t>8. Watch Your Roadblocks</a:t>
            </a:r>
          </a:p>
        </p:txBody>
      </p:sp>
      <p:sp>
        <p:nvSpPr>
          <p:cNvPr id="25" name="TextBox 25"/>
          <p:cNvSpPr txBox="1"/>
          <p:nvPr/>
        </p:nvSpPr>
        <p:spPr>
          <a:xfrm>
            <a:off x="9057824" y="3830356"/>
            <a:ext cx="2796903" cy="407670"/>
          </a:xfrm>
          <a:prstGeom prst="rect">
            <a:avLst/>
          </a:prstGeom>
        </p:spPr>
        <p:txBody>
          <a:bodyPr lIns="0" tIns="0" rIns="0" bIns="0" rtlCol="0" anchor="t">
            <a:spAutoFit/>
          </a:bodyPr>
          <a:lstStyle/>
          <a:p>
            <a:pPr algn="l">
              <a:lnSpc>
                <a:spcPts val="3600"/>
              </a:lnSpc>
            </a:pPr>
            <a:r>
              <a:rPr lang="en-US" sz="1800" b="1">
                <a:solidFill>
                  <a:srgbClr val="303133"/>
                </a:solidFill>
                <a:latin typeface="Open Sans 2 Bold"/>
                <a:ea typeface="Open Sans 2 Bold"/>
                <a:cs typeface="Open Sans 2 Bold"/>
                <a:sym typeface="Open Sans 2 Bold"/>
              </a:rPr>
              <a:t>7. Start Your Adventure</a:t>
            </a:r>
          </a:p>
        </p:txBody>
      </p:sp>
      <p:sp>
        <p:nvSpPr>
          <p:cNvPr id="26" name="TextBox 26"/>
          <p:cNvSpPr txBox="1"/>
          <p:nvPr/>
        </p:nvSpPr>
        <p:spPr>
          <a:xfrm>
            <a:off x="12947485" y="1604016"/>
            <a:ext cx="2875291" cy="407670"/>
          </a:xfrm>
          <a:prstGeom prst="rect">
            <a:avLst/>
          </a:prstGeom>
        </p:spPr>
        <p:txBody>
          <a:bodyPr lIns="0" tIns="0" rIns="0" bIns="0" rtlCol="0" anchor="t">
            <a:spAutoFit/>
          </a:bodyPr>
          <a:lstStyle/>
          <a:p>
            <a:pPr algn="l">
              <a:lnSpc>
                <a:spcPts val="3600"/>
              </a:lnSpc>
            </a:pPr>
            <a:r>
              <a:rPr lang="en-US" sz="1800" b="1">
                <a:solidFill>
                  <a:srgbClr val="303133"/>
                </a:solidFill>
                <a:latin typeface="Open Sans 2 Bold"/>
                <a:ea typeface="Open Sans 2 Bold"/>
                <a:cs typeface="Open Sans 2 Bold"/>
                <a:sym typeface="Open Sans 2 Bold"/>
              </a:rPr>
              <a:t>11. Enjoy Your Journey</a:t>
            </a:r>
          </a:p>
        </p:txBody>
      </p:sp>
      <p:sp>
        <p:nvSpPr>
          <p:cNvPr id="27" name="TextBox 27"/>
          <p:cNvSpPr txBox="1"/>
          <p:nvPr/>
        </p:nvSpPr>
        <p:spPr>
          <a:xfrm>
            <a:off x="15263714" y="3418876"/>
            <a:ext cx="3126094" cy="407670"/>
          </a:xfrm>
          <a:prstGeom prst="rect">
            <a:avLst/>
          </a:prstGeom>
        </p:spPr>
        <p:txBody>
          <a:bodyPr lIns="0" tIns="0" rIns="0" bIns="0" rtlCol="0" anchor="t">
            <a:spAutoFit/>
          </a:bodyPr>
          <a:lstStyle/>
          <a:p>
            <a:pPr algn="l">
              <a:lnSpc>
                <a:spcPts val="3600"/>
              </a:lnSpc>
            </a:pPr>
            <a:r>
              <a:rPr lang="en-US" sz="1800" b="1">
                <a:solidFill>
                  <a:srgbClr val="303133"/>
                </a:solidFill>
                <a:latin typeface="Open Sans 2 Bold"/>
                <a:ea typeface="Open Sans 2 Bold"/>
                <a:cs typeface="Open Sans 2 Bold"/>
                <a:sym typeface="Open Sans 2 Bold"/>
              </a:rPr>
              <a:t>12. Celebrate Your Wins</a:t>
            </a:r>
          </a:p>
        </p:txBody>
      </p:sp>
      <p:sp>
        <p:nvSpPr>
          <p:cNvPr id="28" name="TextBox 28"/>
          <p:cNvSpPr txBox="1"/>
          <p:nvPr/>
        </p:nvSpPr>
        <p:spPr>
          <a:xfrm>
            <a:off x="1028700" y="1057275"/>
            <a:ext cx="11060367" cy="647657"/>
          </a:xfrm>
          <a:prstGeom prst="rect">
            <a:avLst/>
          </a:prstGeom>
        </p:spPr>
        <p:txBody>
          <a:bodyPr lIns="0" tIns="0" rIns="0" bIns="0" rtlCol="0" anchor="t">
            <a:spAutoFit/>
          </a:bodyPr>
          <a:lstStyle/>
          <a:p>
            <a:pPr algn="l">
              <a:lnSpc>
                <a:spcPts val="4946"/>
              </a:lnSpc>
            </a:pPr>
            <a:r>
              <a:rPr lang="en-US" sz="4496" spc="179">
                <a:solidFill>
                  <a:srgbClr val="89C5CC"/>
                </a:solidFill>
                <a:latin typeface="Georgia Pro"/>
                <a:ea typeface="Georgia Pro"/>
                <a:cs typeface="Georgia Pro"/>
                <a:sym typeface="Georgia Pro"/>
              </a:rPr>
              <a:t>Dream Big Adventure</a:t>
            </a:r>
          </a:p>
        </p:txBody>
      </p:sp>
      <p:grpSp>
        <p:nvGrpSpPr>
          <p:cNvPr id="29" name="Group 29"/>
          <p:cNvGrpSpPr/>
          <p:nvPr/>
        </p:nvGrpSpPr>
        <p:grpSpPr>
          <a:xfrm>
            <a:off x="-3403508" y="2020611"/>
            <a:ext cx="9156625" cy="262632"/>
            <a:chOff x="0" y="0"/>
            <a:chExt cx="19925246" cy="571500"/>
          </a:xfrm>
        </p:grpSpPr>
        <p:sp>
          <p:nvSpPr>
            <p:cNvPr id="30" name="Freeform 30"/>
            <p:cNvSpPr/>
            <p:nvPr/>
          </p:nvSpPr>
          <p:spPr>
            <a:xfrm>
              <a:off x="0" y="255270"/>
              <a:ext cx="19925246" cy="69850"/>
            </a:xfrm>
            <a:custGeom>
              <a:avLst/>
              <a:gdLst/>
              <a:ahLst/>
              <a:cxnLst/>
              <a:rect l="l" t="t" r="r" b="b"/>
              <a:pathLst>
                <a:path w="19925246" h="69850">
                  <a:moveTo>
                    <a:pt x="19634417" y="0"/>
                  </a:moveTo>
                  <a:lnTo>
                    <a:pt x="0" y="0"/>
                  </a:lnTo>
                  <a:lnTo>
                    <a:pt x="0" y="69850"/>
                  </a:lnTo>
                  <a:lnTo>
                    <a:pt x="19925246" y="69850"/>
                  </a:lnTo>
                  <a:lnTo>
                    <a:pt x="19925246" y="0"/>
                  </a:lnTo>
                  <a:close/>
                </a:path>
              </a:pathLst>
            </a:custGeom>
            <a:solidFill>
              <a:srgbClr val="E49090"/>
            </a:solidFill>
          </p:spPr>
          <p:txBody>
            <a:bodyPr/>
            <a:lstStyle/>
            <a:p>
              <a:endParaRPr lang="en-US"/>
            </a:p>
          </p:txBody>
        </p:sp>
      </p:grpSp>
      <p:sp>
        <p:nvSpPr>
          <p:cNvPr id="31" name="TextBox 31"/>
          <p:cNvSpPr txBox="1"/>
          <p:nvPr/>
        </p:nvSpPr>
        <p:spPr>
          <a:xfrm>
            <a:off x="11882819" y="9511013"/>
            <a:ext cx="5376481" cy="198755"/>
          </a:xfrm>
          <a:prstGeom prst="rect">
            <a:avLst/>
          </a:prstGeom>
        </p:spPr>
        <p:txBody>
          <a:bodyPr lIns="0" tIns="0" rIns="0" bIns="0" rtlCol="0" anchor="t">
            <a:spAutoFit/>
          </a:bodyPr>
          <a:lstStyle/>
          <a:p>
            <a:pPr algn="r">
              <a:lnSpc>
                <a:spcPts val="1540"/>
              </a:lnSpc>
            </a:pPr>
            <a:r>
              <a:rPr lang="en-US" sz="1400" b="1" spc="280">
                <a:solidFill>
                  <a:srgbClr val="010101"/>
                </a:solidFill>
                <a:latin typeface="Open Sans 1 Medium"/>
                <a:ea typeface="Open Sans 1 Medium"/>
                <a:cs typeface="Open Sans 1 Medium"/>
                <a:sym typeface="Open Sans 1 Medium"/>
              </a:rPr>
              <a:t>©DREAM BIG ADVENTURE</a:t>
            </a:r>
          </a:p>
        </p:txBody>
      </p:sp>
      <p:sp>
        <p:nvSpPr>
          <p:cNvPr id="32" name="TextBox 32"/>
          <p:cNvSpPr txBox="1"/>
          <p:nvPr/>
        </p:nvSpPr>
        <p:spPr>
          <a:xfrm>
            <a:off x="1028700" y="2503385"/>
            <a:ext cx="6930502" cy="763270"/>
          </a:xfrm>
          <a:prstGeom prst="rect">
            <a:avLst/>
          </a:prstGeom>
        </p:spPr>
        <p:txBody>
          <a:bodyPr lIns="0" tIns="0" rIns="0" bIns="0" rtlCol="0" anchor="t">
            <a:spAutoFit/>
          </a:bodyPr>
          <a:lstStyle/>
          <a:p>
            <a:pPr algn="ctr">
              <a:lnSpc>
                <a:spcPts val="3079"/>
              </a:lnSpc>
            </a:pPr>
            <a:r>
              <a:rPr lang="en-US" sz="2199" i="1">
                <a:solidFill>
                  <a:srgbClr val="000000"/>
                </a:solidFill>
                <a:latin typeface="Montserrat Italics"/>
                <a:ea typeface="Montserrat Italics"/>
                <a:cs typeface="Montserrat Italics"/>
                <a:sym typeface="Montserrat Italics"/>
              </a:rPr>
              <a:t>A Girl’s Trip Guide To Believe The Impossible, Break Through Resistance &amp; Birth Big Dreams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057275"/>
            <a:ext cx="11060367" cy="647657"/>
          </a:xfrm>
          <a:prstGeom prst="rect">
            <a:avLst/>
          </a:prstGeom>
        </p:spPr>
        <p:txBody>
          <a:bodyPr lIns="0" tIns="0" rIns="0" bIns="0" rtlCol="0" anchor="t">
            <a:spAutoFit/>
          </a:bodyPr>
          <a:lstStyle/>
          <a:p>
            <a:pPr algn="l">
              <a:lnSpc>
                <a:spcPts val="4946"/>
              </a:lnSpc>
            </a:pPr>
            <a:r>
              <a:rPr lang="en-US" sz="4496" spc="179">
                <a:solidFill>
                  <a:srgbClr val="89C5CC"/>
                </a:solidFill>
                <a:latin typeface="Georgia Pro"/>
                <a:ea typeface="Georgia Pro"/>
                <a:cs typeface="Georgia Pro"/>
                <a:sym typeface="Georgia Pro"/>
              </a:rPr>
              <a:t>Courageously Take Action - Book List</a:t>
            </a:r>
          </a:p>
        </p:txBody>
      </p:sp>
      <p:grpSp>
        <p:nvGrpSpPr>
          <p:cNvPr id="3" name="Group 3"/>
          <p:cNvGrpSpPr/>
          <p:nvPr/>
        </p:nvGrpSpPr>
        <p:grpSpPr>
          <a:xfrm>
            <a:off x="-3403508" y="2020611"/>
            <a:ext cx="9156625" cy="262632"/>
            <a:chOff x="0" y="0"/>
            <a:chExt cx="19925246" cy="571500"/>
          </a:xfrm>
        </p:grpSpPr>
        <p:sp>
          <p:nvSpPr>
            <p:cNvPr id="4" name="Freeform 4"/>
            <p:cNvSpPr/>
            <p:nvPr/>
          </p:nvSpPr>
          <p:spPr>
            <a:xfrm>
              <a:off x="0" y="255270"/>
              <a:ext cx="19925246" cy="69850"/>
            </a:xfrm>
            <a:custGeom>
              <a:avLst/>
              <a:gdLst/>
              <a:ahLst/>
              <a:cxnLst/>
              <a:rect l="l" t="t" r="r" b="b"/>
              <a:pathLst>
                <a:path w="19925246" h="69850">
                  <a:moveTo>
                    <a:pt x="19634417" y="0"/>
                  </a:moveTo>
                  <a:lnTo>
                    <a:pt x="0" y="0"/>
                  </a:lnTo>
                  <a:lnTo>
                    <a:pt x="0" y="69850"/>
                  </a:lnTo>
                  <a:lnTo>
                    <a:pt x="19925246" y="69850"/>
                  </a:lnTo>
                  <a:lnTo>
                    <a:pt x="19925246" y="0"/>
                  </a:lnTo>
                  <a:close/>
                </a:path>
              </a:pathLst>
            </a:custGeom>
            <a:solidFill>
              <a:srgbClr val="E49090"/>
            </a:solidFill>
          </p:spPr>
          <p:txBody>
            <a:bodyPr/>
            <a:lstStyle/>
            <a:p>
              <a:endParaRPr lang="en-US"/>
            </a:p>
          </p:txBody>
        </p:sp>
      </p:grpSp>
      <p:sp>
        <p:nvSpPr>
          <p:cNvPr id="5" name="TextBox 5"/>
          <p:cNvSpPr txBox="1"/>
          <p:nvPr/>
        </p:nvSpPr>
        <p:spPr>
          <a:xfrm>
            <a:off x="11882819" y="9511013"/>
            <a:ext cx="5376481" cy="198755"/>
          </a:xfrm>
          <a:prstGeom prst="rect">
            <a:avLst/>
          </a:prstGeom>
        </p:spPr>
        <p:txBody>
          <a:bodyPr lIns="0" tIns="0" rIns="0" bIns="0" rtlCol="0" anchor="t">
            <a:spAutoFit/>
          </a:bodyPr>
          <a:lstStyle/>
          <a:p>
            <a:pPr algn="r">
              <a:lnSpc>
                <a:spcPts val="1540"/>
              </a:lnSpc>
            </a:pPr>
            <a:r>
              <a:rPr lang="en-US" sz="1400" b="1" spc="280">
                <a:solidFill>
                  <a:srgbClr val="010101"/>
                </a:solidFill>
                <a:latin typeface="Open Sans 1 Medium"/>
                <a:ea typeface="Open Sans 1 Medium"/>
                <a:cs typeface="Open Sans 1 Medium"/>
                <a:sym typeface="Open Sans 1 Medium"/>
              </a:rPr>
              <a:t>©DREAM BIG ADVENTURE</a:t>
            </a:r>
          </a:p>
        </p:txBody>
      </p:sp>
      <p:sp>
        <p:nvSpPr>
          <p:cNvPr id="6" name="Freeform 6"/>
          <p:cNvSpPr/>
          <p:nvPr/>
        </p:nvSpPr>
        <p:spPr>
          <a:xfrm>
            <a:off x="11536979" y="3057472"/>
            <a:ext cx="6863888" cy="4564485"/>
          </a:xfrm>
          <a:custGeom>
            <a:avLst/>
            <a:gdLst/>
            <a:ahLst/>
            <a:cxnLst/>
            <a:rect l="l" t="t" r="r" b="b"/>
            <a:pathLst>
              <a:path w="6863888" h="4564485">
                <a:moveTo>
                  <a:pt x="0" y="0"/>
                </a:moveTo>
                <a:lnTo>
                  <a:pt x="6863888" y="0"/>
                </a:lnTo>
                <a:lnTo>
                  <a:pt x="6863888" y="4564486"/>
                </a:lnTo>
                <a:lnTo>
                  <a:pt x="0" y="4564486"/>
                </a:lnTo>
                <a:lnTo>
                  <a:pt x="0" y="0"/>
                </a:lnTo>
                <a:close/>
              </a:path>
            </a:pathLst>
          </a:custGeom>
          <a:blipFill>
            <a:blip r:embed="rId2"/>
            <a:stretch>
              <a:fillRect t="-187" b="-187"/>
            </a:stretch>
          </a:blipFill>
        </p:spPr>
        <p:txBody>
          <a:bodyPr/>
          <a:lstStyle/>
          <a:p>
            <a:endParaRPr lang="en-US"/>
          </a:p>
        </p:txBody>
      </p:sp>
      <p:sp>
        <p:nvSpPr>
          <p:cNvPr id="7" name="TextBox 7"/>
          <p:cNvSpPr txBox="1"/>
          <p:nvPr/>
        </p:nvSpPr>
        <p:spPr>
          <a:xfrm>
            <a:off x="1028700" y="3524250"/>
            <a:ext cx="8115300" cy="3488055"/>
          </a:xfrm>
          <a:prstGeom prst="rect">
            <a:avLst/>
          </a:prstGeom>
        </p:spPr>
        <p:txBody>
          <a:bodyPr lIns="0" tIns="0" rIns="0" bIns="0" rtlCol="0" anchor="t">
            <a:spAutoFit/>
          </a:bodyPr>
          <a:lstStyle/>
          <a:p>
            <a:pPr marL="561341" lvl="1" indent="-280670" algn="l">
              <a:lnSpc>
                <a:spcPts val="4680"/>
              </a:lnSpc>
              <a:buFont typeface="Arial"/>
              <a:buChar char="•"/>
            </a:pPr>
            <a:r>
              <a:rPr lang="en-US" sz="2600">
                <a:solidFill>
                  <a:srgbClr val="000000"/>
                </a:solidFill>
                <a:latin typeface="Montserrat"/>
                <a:ea typeface="Montserrat"/>
                <a:cs typeface="Montserrat"/>
                <a:sym typeface="Montserrat"/>
              </a:rPr>
              <a:t>The Jericho Fast - Rhonda Faye Diehl</a:t>
            </a:r>
          </a:p>
          <a:p>
            <a:pPr marL="561341" lvl="1" indent="-280670" algn="l">
              <a:lnSpc>
                <a:spcPts val="4680"/>
              </a:lnSpc>
              <a:buFont typeface="Arial"/>
              <a:buChar char="•"/>
            </a:pPr>
            <a:r>
              <a:rPr lang="en-US" sz="2600">
                <a:solidFill>
                  <a:srgbClr val="000000"/>
                </a:solidFill>
                <a:latin typeface="Montserrat"/>
                <a:ea typeface="Montserrat"/>
                <a:cs typeface="Montserrat"/>
                <a:sym typeface="Montserrat"/>
              </a:rPr>
              <a:t>The Joshua Generation - Brian Simmons</a:t>
            </a:r>
          </a:p>
          <a:p>
            <a:pPr marL="561341" lvl="1" indent="-280670" algn="l">
              <a:lnSpc>
                <a:spcPts val="4680"/>
              </a:lnSpc>
              <a:buFont typeface="Arial"/>
              <a:buChar char="•"/>
            </a:pPr>
            <a:r>
              <a:rPr lang="en-US" sz="2600">
                <a:solidFill>
                  <a:srgbClr val="000000"/>
                </a:solidFill>
                <a:latin typeface="Montserrat"/>
                <a:ea typeface="Montserrat"/>
                <a:cs typeface="Montserrat"/>
                <a:sym typeface="Montserrat"/>
              </a:rPr>
              <a:t>Breakthrough - Shawn Bolz</a:t>
            </a:r>
          </a:p>
          <a:p>
            <a:pPr marL="561341" lvl="1" indent="-280670" algn="l">
              <a:lnSpc>
                <a:spcPts val="4680"/>
              </a:lnSpc>
              <a:buFont typeface="Arial"/>
              <a:buChar char="•"/>
            </a:pPr>
            <a:r>
              <a:rPr lang="en-US" sz="2600">
                <a:solidFill>
                  <a:srgbClr val="000000"/>
                </a:solidFill>
                <a:latin typeface="Montserrat"/>
                <a:ea typeface="Montserrat"/>
                <a:cs typeface="Montserrat"/>
                <a:sym typeface="Montserrat"/>
              </a:rPr>
              <a:t>The War On Art - Steven Pressfield</a:t>
            </a:r>
          </a:p>
          <a:p>
            <a:pPr marL="561341" lvl="1" indent="-280670" algn="l">
              <a:lnSpc>
                <a:spcPts val="4680"/>
              </a:lnSpc>
              <a:buFont typeface="Arial"/>
              <a:buChar char="•"/>
            </a:pPr>
            <a:r>
              <a:rPr lang="en-US" sz="2600">
                <a:solidFill>
                  <a:srgbClr val="000000"/>
                </a:solidFill>
                <a:latin typeface="Montserrat"/>
                <a:ea typeface="Montserrat"/>
                <a:cs typeface="Montserrat"/>
                <a:sym typeface="Montserrat"/>
              </a:rPr>
              <a:t>Effortless - Greg McKeown</a:t>
            </a:r>
          </a:p>
          <a:p>
            <a:pPr marL="561341" lvl="1" indent="-280670" algn="l">
              <a:lnSpc>
                <a:spcPts val="4680"/>
              </a:lnSpc>
              <a:buFont typeface="Arial"/>
              <a:buChar char="•"/>
            </a:pPr>
            <a:r>
              <a:rPr lang="en-US" sz="2600">
                <a:solidFill>
                  <a:srgbClr val="000000"/>
                </a:solidFill>
                <a:latin typeface="Montserrat"/>
                <a:ea typeface="Montserrat"/>
                <a:cs typeface="Montserrat"/>
                <a:sym typeface="Montserrat"/>
              </a:rPr>
              <a:t>Awaken The Sleeper - Dr. Nick Castellano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9C5CC"/>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382682"/>
            <a:ext cx="18288000" cy="9521636"/>
            <a:chOff x="0" y="0"/>
            <a:chExt cx="16822826" cy="8758796"/>
          </a:xfrm>
        </p:grpSpPr>
        <p:sp>
          <p:nvSpPr>
            <p:cNvPr id="3" name="Freeform 3"/>
            <p:cNvSpPr/>
            <p:nvPr/>
          </p:nvSpPr>
          <p:spPr>
            <a:xfrm>
              <a:off x="0" y="0"/>
              <a:ext cx="16822801" cy="8758809"/>
            </a:xfrm>
            <a:custGeom>
              <a:avLst/>
              <a:gdLst/>
              <a:ahLst/>
              <a:cxnLst/>
              <a:rect l="l" t="t" r="r" b="b"/>
              <a:pathLst>
                <a:path w="16822801" h="8758809">
                  <a:moveTo>
                    <a:pt x="0" y="0"/>
                  </a:moveTo>
                  <a:lnTo>
                    <a:pt x="0" y="8758809"/>
                  </a:lnTo>
                  <a:lnTo>
                    <a:pt x="16822801" y="8758809"/>
                  </a:lnTo>
                  <a:lnTo>
                    <a:pt x="16822801" y="0"/>
                  </a:lnTo>
                  <a:close/>
                </a:path>
              </a:pathLst>
            </a:custGeom>
            <a:solidFill>
              <a:srgbClr val="FFFFFF"/>
            </a:solidFill>
          </p:spPr>
          <p:txBody>
            <a:bodyPr/>
            <a:lstStyle/>
            <a:p>
              <a:endParaRPr lang="en-US"/>
            </a:p>
          </p:txBody>
        </p:sp>
      </p:grpSp>
      <p:grpSp>
        <p:nvGrpSpPr>
          <p:cNvPr id="4" name="Group 4"/>
          <p:cNvGrpSpPr/>
          <p:nvPr/>
        </p:nvGrpSpPr>
        <p:grpSpPr>
          <a:xfrm>
            <a:off x="-2353679" y="1589285"/>
            <a:ext cx="9156625" cy="262632"/>
            <a:chOff x="0" y="0"/>
            <a:chExt cx="19925246" cy="571500"/>
          </a:xfrm>
        </p:grpSpPr>
        <p:sp>
          <p:nvSpPr>
            <p:cNvPr id="5" name="Freeform 5"/>
            <p:cNvSpPr/>
            <p:nvPr/>
          </p:nvSpPr>
          <p:spPr>
            <a:xfrm>
              <a:off x="0" y="255270"/>
              <a:ext cx="19925246" cy="69850"/>
            </a:xfrm>
            <a:custGeom>
              <a:avLst/>
              <a:gdLst/>
              <a:ahLst/>
              <a:cxnLst/>
              <a:rect l="l" t="t" r="r" b="b"/>
              <a:pathLst>
                <a:path w="19925246" h="69850">
                  <a:moveTo>
                    <a:pt x="19634417" y="0"/>
                  </a:moveTo>
                  <a:lnTo>
                    <a:pt x="0" y="0"/>
                  </a:lnTo>
                  <a:lnTo>
                    <a:pt x="0" y="69850"/>
                  </a:lnTo>
                  <a:lnTo>
                    <a:pt x="19925246" y="69850"/>
                  </a:lnTo>
                  <a:lnTo>
                    <a:pt x="19925246" y="0"/>
                  </a:lnTo>
                  <a:close/>
                </a:path>
              </a:pathLst>
            </a:custGeom>
            <a:solidFill>
              <a:srgbClr val="E49090"/>
            </a:solidFill>
          </p:spPr>
          <p:txBody>
            <a:bodyPr/>
            <a:lstStyle/>
            <a:p>
              <a:endParaRPr lang="en-US"/>
            </a:p>
          </p:txBody>
        </p:sp>
      </p:grpSp>
      <p:grpSp>
        <p:nvGrpSpPr>
          <p:cNvPr id="6" name="Group 6"/>
          <p:cNvGrpSpPr/>
          <p:nvPr/>
        </p:nvGrpSpPr>
        <p:grpSpPr>
          <a:xfrm>
            <a:off x="11686334" y="8635416"/>
            <a:ext cx="9156625" cy="262632"/>
            <a:chOff x="0" y="0"/>
            <a:chExt cx="19925246" cy="571500"/>
          </a:xfrm>
        </p:grpSpPr>
        <p:sp>
          <p:nvSpPr>
            <p:cNvPr id="7" name="Freeform 7"/>
            <p:cNvSpPr/>
            <p:nvPr/>
          </p:nvSpPr>
          <p:spPr>
            <a:xfrm>
              <a:off x="0" y="255270"/>
              <a:ext cx="19925246" cy="69850"/>
            </a:xfrm>
            <a:custGeom>
              <a:avLst/>
              <a:gdLst/>
              <a:ahLst/>
              <a:cxnLst/>
              <a:rect l="l" t="t" r="r" b="b"/>
              <a:pathLst>
                <a:path w="19925246" h="69850">
                  <a:moveTo>
                    <a:pt x="19634417" y="0"/>
                  </a:moveTo>
                  <a:lnTo>
                    <a:pt x="0" y="0"/>
                  </a:lnTo>
                  <a:lnTo>
                    <a:pt x="0" y="69850"/>
                  </a:lnTo>
                  <a:lnTo>
                    <a:pt x="19925246" y="69850"/>
                  </a:lnTo>
                  <a:lnTo>
                    <a:pt x="19925246" y="0"/>
                  </a:lnTo>
                  <a:close/>
                </a:path>
              </a:pathLst>
            </a:custGeom>
            <a:solidFill>
              <a:srgbClr val="E49090"/>
            </a:solidFill>
          </p:spPr>
          <p:txBody>
            <a:bodyPr/>
            <a:lstStyle/>
            <a:p>
              <a:endParaRPr lang="en-US"/>
            </a:p>
          </p:txBody>
        </p:sp>
      </p:grpSp>
      <p:sp>
        <p:nvSpPr>
          <p:cNvPr id="8" name="Freeform 8"/>
          <p:cNvSpPr/>
          <p:nvPr/>
        </p:nvSpPr>
        <p:spPr>
          <a:xfrm>
            <a:off x="1028700" y="2417486"/>
            <a:ext cx="4646779" cy="6018593"/>
          </a:xfrm>
          <a:custGeom>
            <a:avLst/>
            <a:gdLst/>
            <a:ahLst/>
            <a:cxnLst/>
            <a:rect l="l" t="t" r="r" b="b"/>
            <a:pathLst>
              <a:path w="4646779" h="6018593">
                <a:moveTo>
                  <a:pt x="0" y="0"/>
                </a:moveTo>
                <a:lnTo>
                  <a:pt x="4646779" y="0"/>
                </a:lnTo>
                <a:lnTo>
                  <a:pt x="4646779" y="6018593"/>
                </a:lnTo>
                <a:lnTo>
                  <a:pt x="0" y="6018593"/>
                </a:lnTo>
                <a:lnTo>
                  <a:pt x="0" y="0"/>
                </a:lnTo>
                <a:close/>
              </a:path>
            </a:pathLst>
          </a:custGeom>
          <a:blipFill>
            <a:blip r:embed="rId2"/>
            <a:stretch>
              <a:fillRect/>
            </a:stretch>
          </a:blipFill>
          <a:ln w="9525" cap="sq">
            <a:solidFill>
              <a:srgbClr val="000000"/>
            </a:solidFill>
            <a:prstDash val="solid"/>
            <a:miter/>
          </a:ln>
        </p:spPr>
        <p:txBody>
          <a:bodyPr/>
          <a:lstStyle/>
          <a:p>
            <a:endParaRPr lang="en-US"/>
          </a:p>
        </p:txBody>
      </p:sp>
      <p:sp>
        <p:nvSpPr>
          <p:cNvPr id="9" name="Freeform 9"/>
          <p:cNvSpPr/>
          <p:nvPr/>
        </p:nvSpPr>
        <p:spPr>
          <a:xfrm>
            <a:off x="6820418" y="2417486"/>
            <a:ext cx="4647164" cy="6008258"/>
          </a:xfrm>
          <a:custGeom>
            <a:avLst/>
            <a:gdLst/>
            <a:ahLst/>
            <a:cxnLst/>
            <a:rect l="l" t="t" r="r" b="b"/>
            <a:pathLst>
              <a:path w="4647164" h="6008258">
                <a:moveTo>
                  <a:pt x="0" y="0"/>
                </a:moveTo>
                <a:lnTo>
                  <a:pt x="4647164" y="0"/>
                </a:lnTo>
                <a:lnTo>
                  <a:pt x="4647164" y="6008257"/>
                </a:lnTo>
                <a:lnTo>
                  <a:pt x="0" y="6008257"/>
                </a:lnTo>
                <a:lnTo>
                  <a:pt x="0" y="0"/>
                </a:lnTo>
                <a:close/>
              </a:path>
            </a:pathLst>
          </a:custGeom>
          <a:blipFill>
            <a:blip r:embed="rId3"/>
            <a:stretch>
              <a:fillRect/>
            </a:stretch>
          </a:blipFill>
          <a:ln w="9525" cap="sq">
            <a:solidFill>
              <a:srgbClr val="000000"/>
            </a:solidFill>
            <a:prstDash val="solid"/>
            <a:miter/>
          </a:ln>
        </p:spPr>
        <p:txBody>
          <a:bodyPr/>
          <a:lstStyle/>
          <a:p>
            <a:endParaRPr lang="en-US"/>
          </a:p>
        </p:txBody>
      </p:sp>
      <p:sp>
        <p:nvSpPr>
          <p:cNvPr id="10" name="Freeform 10"/>
          <p:cNvSpPr/>
          <p:nvPr/>
        </p:nvSpPr>
        <p:spPr>
          <a:xfrm>
            <a:off x="12616319" y="2409213"/>
            <a:ext cx="4642981" cy="6016530"/>
          </a:xfrm>
          <a:custGeom>
            <a:avLst/>
            <a:gdLst/>
            <a:ahLst/>
            <a:cxnLst/>
            <a:rect l="l" t="t" r="r" b="b"/>
            <a:pathLst>
              <a:path w="4642981" h="6016530">
                <a:moveTo>
                  <a:pt x="0" y="0"/>
                </a:moveTo>
                <a:lnTo>
                  <a:pt x="4642981" y="0"/>
                </a:lnTo>
                <a:lnTo>
                  <a:pt x="4642981" y="6016530"/>
                </a:lnTo>
                <a:lnTo>
                  <a:pt x="0" y="6016530"/>
                </a:lnTo>
                <a:lnTo>
                  <a:pt x="0" y="0"/>
                </a:lnTo>
                <a:close/>
              </a:path>
            </a:pathLst>
          </a:custGeom>
          <a:blipFill>
            <a:blip r:embed="rId4"/>
            <a:stretch>
              <a:fillRect/>
            </a:stretch>
          </a:blipFill>
          <a:ln w="9525" cap="sq">
            <a:solidFill>
              <a:srgbClr val="000000"/>
            </a:solidFill>
            <a:prstDash val="solid"/>
            <a:miter/>
          </a:ln>
        </p:spPr>
        <p:txBody>
          <a:bodyPr/>
          <a:lstStyle/>
          <a:p>
            <a:endParaRPr lang="en-US"/>
          </a:p>
        </p:txBody>
      </p:sp>
      <p:sp>
        <p:nvSpPr>
          <p:cNvPr id="11" name="TextBox 11"/>
          <p:cNvSpPr txBox="1"/>
          <p:nvPr/>
        </p:nvSpPr>
        <p:spPr>
          <a:xfrm>
            <a:off x="1028700" y="941628"/>
            <a:ext cx="11060367" cy="647657"/>
          </a:xfrm>
          <a:prstGeom prst="rect">
            <a:avLst/>
          </a:prstGeom>
        </p:spPr>
        <p:txBody>
          <a:bodyPr lIns="0" tIns="0" rIns="0" bIns="0" rtlCol="0" anchor="t">
            <a:spAutoFit/>
          </a:bodyPr>
          <a:lstStyle/>
          <a:p>
            <a:pPr algn="l">
              <a:lnSpc>
                <a:spcPts val="4946"/>
              </a:lnSpc>
            </a:pPr>
            <a:r>
              <a:rPr lang="en-US" sz="4496" spc="179" dirty="0">
                <a:solidFill>
                  <a:srgbClr val="89C5CC"/>
                </a:solidFill>
                <a:latin typeface="Georgia Pro"/>
                <a:ea typeface="Georgia Pro"/>
                <a:cs typeface="Georgia Pro"/>
                <a:sym typeface="Georgia Pro"/>
              </a:rPr>
              <a:t>Courageously Take Action - Exercises</a:t>
            </a:r>
          </a:p>
        </p:txBody>
      </p:sp>
      <p:sp>
        <p:nvSpPr>
          <p:cNvPr id="12" name="TextBox 12"/>
          <p:cNvSpPr txBox="1"/>
          <p:nvPr/>
        </p:nvSpPr>
        <p:spPr>
          <a:xfrm>
            <a:off x="11882819" y="9511013"/>
            <a:ext cx="5376481" cy="198755"/>
          </a:xfrm>
          <a:prstGeom prst="rect">
            <a:avLst/>
          </a:prstGeom>
        </p:spPr>
        <p:txBody>
          <a:bodyPr lIns="0" tIns="0" rIns="0" bIns="0" rtlCol="0" anchor="t">
            <a:spAutoFit/>
          </a:bodyPr>
          <a:lstStyle/>
          <a:p>
            <a:pPr algn="r">
              <a:lnSpc>
                <a:spcPts val="1540"/>
              </a:lnSpc>
            </a:pPr>
            <a:r>
              <a:rPr lang="en-US" sz="1400" b="1" spc="280">
                <a:solidFill>
                  <a:srgbClr val="010101"/>
                </a:solidFill>
                <a:latin typeface="Open Sans 1 Medium"/>
                <a:ea typeface="Open Sans 1 Medium"/>
                <a:cs typeface="Open Sans 1 Medium"/>
                <a:sym typeface="Open Sans 1 Medium"/>
              </a:rPr>
              <a:t>©DREAM BIG ADVENTURE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22561" y="2190191"/>
            <a:ext cx="9156625" cy="262632"/>
            <a:chOff x="0" y="0"/>
            <a:chExt cx="19925246" cy="571500"/>
          </a:xfrm>
        </p:grpSpPr>
        <p:sp>
          <p:nvSpPr>
            <p:cNvPr id="3" name="Freeform 3"/>
            <p:cNvSpPr/>
            <p:nvPr/>
          </p:nvSpPr>
          <p:spPr>
            <a:xfrm>
              <a:off x="0" y="255270"/>
              <a:ext cx="19925246" cy="69850"/>
            </a:xfrm>
            <a:custGeom>
              <a:avLst/>
              <a:gdLst/>
              <a:ahLst/>
              <a:cxnLst/>
              <a:rect l="l" t="t" r="r" b="b"/>
              <a:pathLst>
                <a:path w="19925246" h="69850">
                  <a:moveTo>
                    <a:pt x="19634417" y="0"/>
                  </a:moveTo>
                  <a:lnTo>
                    <a:pt x="0" y="0"/>
                  </a:lnTo>
                  <a:lnTo>
                    <a:pt x="0" y="69850"/>
                  </a:lnTo>
                  <a:lnTo>
                    <a:pt x="19925246" y="69850"/>
                  </a:lnTo>
                  <a:lnTo>
                    <a:pt x="19925246" y="0"/>
                  </a:lnTo>
                  <a:close/>
                </a:path>
              </a:pathLst>
            </a:custGeom>
            <a:solidFill>
              <a:srgbClr val="E49090"/>
            </a:solidFill>
          </p:spPr>
          <p:txBody>
            <a:bodyPr/>
            <a:lstStyle/>
            <a:p>
              <a:endParaRPr lang="en-US"/>
            </a:p>
          </p:txBody>
        </p:sp>
      </p:grpSp>
      <p:sp>
        <p:nvSpPr>
          <p:cNvPr id="4" name="Freeform 4"/>
          <p:cNvSpPr/>
          <p:nvPr/>
        </p:nvSpPr>
        <p:spPr>
          <a:xfrm>
            <a:off x="10174249" y="1447800"/>
            <a:ext cx="9511102" cy="7391400"/>
          </a:xfrm>
          <a:custGeom>
            <a:avLst/>
            <a:gdLst/>
            <a:ahLst/>
            <a:cxnLst/>
            <a:rect l="l" t="t" r="r" b="b"/>
            <a:pathLst>
              <a:path w="9511102" h="7391400">
                <a:moveTo>
                  <a:pt x="0" y="0"/>
                </a:moveTo>
                <a:lnTo>
                  <a:pt x="9511102" y="0"/>
                </a:lnTo>
                <a:lnTo>
                  <a:pt x="9511102" y="7391400"/>
                </a:lnTo>
                <a:lnTo>
                  <a:pt x="0" y="7391400"/>
                </a:lnTo>
                <a:lnTo>
                  <a:pt x="0" y="0"/>
                </a:lnTo>
                <a:close/>
              </a:path>
            </a:pathLst>
          </a:custGeom>
          <a:blipFill>
            <a:blip r:embed="rId2"/>
            <a:stretch>
              <a:fillRect l="-8285" r="-8285"/>
            </a:stretch>
          </a:blipFill>
        </p:spPr>
        <p:txBody>
          <a:bodyPr/>
          <a:lstStyle/>
          <a:p>
            <a:endParaRPr lang="en-US"/>
          </a:p>
        </p:txBody>
      </p:sp>
      <p:sp>
        <p:nvSpPr>
          <p:cNvPr id="5" name="TextBox 5"/>
          <p:cNvSpPr txBox="1"/>
          <p:nvPr/>
        </p:nvSpPr>
        <p:spPr>
          <a:xfrm>
            <a:off x="1028700" y="1057275"/>
            <a:ext cx="7458248" cy="647657"/>
          </a:xfrm>
          <a:prstGeom prst="rect">
            <a:avLst/>
          </a:prstGeom>
        </p:spPr>
        <p:txBody>
          <a:bodyPr lIns="0" tIns="0" rIns="0" bIns="0" rtlCol="0" anchor="t">
            <a:spAutoFit/>
          </a:bodyPr>
          <a:lstStyle/>
          <a:p>
            <a:pPr algn="l">
              <a:lnSpc>
                <a:spcPts val="4946"/>
              </a:lnSpc>
            </a:pPr>
            <a:r>
              <a:rPr lang="en-US" sz="4496" spc="179">
                <a:solidFill>
                  <a:srgbClr val="89C5CC"/>
                </a:solidFill>
                <a:latin typeface="Georgia Pro"/>
                <a:ea typeface="Georgia Pro"/>
                <a:cs typeface="Georgia Pro"/>
                <a:sym typeface="Georgia Pro"/>
              </a:rPr>
              <a:t>Courageously Take Action</a:t>
            </a:r>
          </a:p>
        </p:txBody>
      </p:sp>
      <p:sp>
        <p:nvSpPr>
          <p:cNvPr id="6" name="TextBox 6"/>
          <p:cNvSpPr txBox="1"/>
          <p:nvPr/>
        </p:nvSpPr>
        <p:spPr>
          <a:xfrm>
            <a:off x="11882819" y="9267825"/>
            <a:ext cx="5376481" cy="198755"/>
          </a:xfrm>
          <a:prstGeom prst="rect">
            <a:avLst/>
          </a:prstGeom>
        </p:spPr>
        <p:txBody>
          <a:bodyPr lIns="0" tIns="0" rIns="0" bIns="0" rtlCol="0" anchor="t">
            <a:spAutoFit/>
          </a:bodyPr>
          <a:lstStyle/>
          <a:p>
            <a:pPr algn="r">
              <a:lnSpc>
                <a:spcPts val="1540"/>
              </a:lnSpc>
            </a:pPr>
            <a:r>
              <a:rPr lang="en-US" sz="1400" b="1" spc="280">
                <a:solidFill>
                  <a:srgbClr val="010101"/>
                </a:solidFill>
                <a:latin typeface="Open Sans 1 Medium"/>
                <a:ea typeface="Open Sans 1 Medium"/>
                <a:cs typeface="Open Sans 1 Medium"/>
                <a:sym typeface="Open Sans 1 Medium"/>
              </a:rPr>
              <a:t>©DREAM BIG ADVENTURE</a:t>
            </a:r>
          </a:p>
        </p:txBody>
      </p:sp>
      <p:sp>
        <p:nvSpPr>
          <p:cNvPr id="7" name="TextBox 7"/>
          <p:cNvSpPr txBox="1"/>
          <p:nvPr/>
        </p:nvSpPr>
        <p:spPr>
          <a:xfrm>
            <a:off x="2127496" y="5118126"/>
            <a:ext cx="7535466" cy="450186"/>
          </a:xfrm>
          <a:prstGeom prst="rect">
            <a:avLst/>
          </a:prstGeom>
        </p:spPr>
        <p:txBody>
          <a:bodyPr lIns="0" tIns="0" rIns="0" bIns="0" rtlCol="0" anchor="t">
            <a:spAutoFit/>
          </a:bodyPr>
          <a:lstStyle/>
          <a:p>
            <a:pPr marL="0" lvl="0" indent="0" algn="l">
              <a:lnSpc>
                <a:spcPts val="3517"/>
              </a:lnSpc>
              <a:spcBef>
                <a:spcPct val="0"/>
              </a:spcBef>
            </a:pPr>
            <a:r>
              <a:rPr lang="en-US" sz="3197">
                <a:solidFill>
                  <a:srgbClr val="000000"/>
                </a:solidFill>
                <a:latin typeface="Montserrat"/>
                <a:ea typeface="Montserrat"/>
                <a:cs typeface="Montserrat"/>
                <a:sym typeface="Montserrat"/>
              </a:rPr>
              <a:t>Co-Create With God</a:t>
            </a:r>
          </a:p>
        </p:txBody>
      </p:sp>
      <p:sp>
        <p:nvSpPr>
          <p:cNvPr id="8" name="TextBox 8"/>
          <p:cNvSpPr txBox="1"/>
          <p:nvPr/>
        </p:nvSpPr>
        <p:spPr>
          <a:xfrm>
            <a:off x="1223176" y="2976698"/>
            <a:ext cx="816270" cy="511215"/>
          </a:xfrm>
          <a:prstGeom prst="rect">
            <a:avLst/>
          </a:prstGeom>
        </p:spPr>
        <p:txBody>
          <a:bodyPr lIns="0" tIns="0" rIns="0" bIns="0" rtlCol="0" anchor="t">
            <a:spAutoFit/>
          </a:bodyPr>
          <a:lstStyle/>
          <a:p>
            <a:pPr algn="l">
              <a:lnSpc>
                <a:spcPts val="3964"/>
              </a:lnSpc>
            </a:pPr>
            <a:r>
              <a:rPr lang="en-US" sz="3604">
                <a:solidFill>
                  <a:srgbClr val="89C5CC"/>
                </a:solidFill>
                <a:latin typeface="Montserrat"/>
                <a:ea typeface="Montserrat"/>
                <a:cs typeface="Montserrat"/>
                <a:sym typeface="Montserrat"/>
              </a:rPr>
              <a:t>01</a:t>
            </a:r>
          </a:p>
        </p:txBody>
      </p:sp>
      <p:sp>
        <p:nvSpPr>
          <p:cNvPr id="9" name="TextBox 9"/>
          <p:cNvSpPr txBox="1"/>
          <p:nvPr/>
        </p:nvSpPr>
        <p:spPr>
          <a:xfrm>
            <a:off x="1223176" y="6146887"/>
            <a:ext cx="816270" cy="511215"/>
          </a:xfrm>
          <a:prstGeom prst="rect">
            <a:avLst/>
          </a:prstGeom>
        </p:spPr>
        <p:txBody>
          <a:bodyPr lIns="0" tIns="0" rIns="0" bIns="0" rtlCol="0" anchor="t">
            <a:spAutoFit/>
          </a:bodyPr>
          <a:lstStyle/>
          <a:p>
            <a:pPr algn="l">
              <a:lnSpc>
                <a:spcPts val="3964"/>
              </a:lnSpc>
            </a:pPr>
            <a:r>
              <a:rPr lang="en-US" sz="3604">
                <a:solidFill>
                  <a:srgbClr val="89C5CC"/>
                </a:solidFill>
                <a:latin typeface="Montserrat"/>
                <a:ea typeface="Montserrat"/>
                <a:cs typeface="Montserrat"/>
                <a:sym typeface="Montserrat"/>
              </a:rPr>
              <a:t>04</a:t>
            </a:r>
          </a:p>
        </p:txBody>
      </p:sp>
      <p:sp>
        <p:nvSpPr>
          <p:cNvPr id="10" name="TextBox 10"/>
          <p:cNvSpPr txBox="1"/>
          <p:nvPr/>
        </p:nvSpPr>
        <p:spPr>
          <a:xfrm>
            <a:off x="2127496" y="3037727"/>
            <a:ext cx="6816384" cy="450186"/>
          </a:xfrm>
          <a:prstGeom prst="rect">
            <a:avLst/>
          </a:prstGeom>
        </p:spPr>
        <p:txBody>
          <a:bodyPr lIns="0" tIns="0" rIns="0" bIns="0" rtlCol="0" anchor="t">
            <a:spAutoFit/>
          </a:bodyPr>
          <a:lstStyle/>
          <a:p>
            <a:pPr marL="0" lvl="0" indent="0" algn="l">
              <a:lnSpc>
                <a:spcPts val="3517"/>
              </a:lnSpc>
              <a:spcBef>
                <a:spcPct val="0"/>
              </a:spcBef>
            </a:pPr>
            <a:r>
              <a:rPr lang="en-US" sz="3197">
                <a:solidFill>
                  <a:srgbClr val="000000"/>
                </a:solidFill>
                <a:latin typeface="Montserrat"/>
                <a:ea typeface="Montserrat"/>
                <a:cs typeface="Montserrat"/>
                <a:sym typeface="Montserrat"/>
              </a:rPr>
              <a:t>Dream Big - Start Small</a:t>
            </a:r>
          </a:p>
        </p:txBody>
      </p:sp>
      <p:sp>
        <p:nvSpPr>
          <p:cNvPr id="11" name="TextBox 11"/>
          <p:cNvSpPr txBox="1"/>
          <p:nvPr/>
        </p:nvSpPr>
        <p:spPr>
          <a:xfrm>
            <a:off x="1223176" y="4037861"/>
            <a:ext cx="816270" cy="511215"/>
          </a:xfrm>
          <a:prstGeom prst="rect">
            <a:avLst/>
          </a:prstGeom>
        </p:spPr>
        <p:txBody>
          <a:bodyPr lIns="0" tIns="0" rIns="0" bIns="0" rtlCol="0" anchor="t">
            <a:spAutoFit/>
          </a:bodyPr>
          <a:lstStyle/>
          <a:p>
            <a:pPr algn="l">
              <a:lnSpc>
                <a:spcPts val="3964"/>
              </a:lnSpc>
            </a:pPr>
            <a:r>
              <a:rPr lang="en-US" sz="3604">
                <a:solidFill>
                  <a:srgbClr val="89C5CC"/>
                </a:solidFill>
                <a:latin typeface="Montserrat"/>
                <a:ea typeface="Montserrat"/>
                <a:cs typeface="Montserrat"/>
                <a:sym typeface="Montserrat"/>
              </a:rPr>
              <a:t>02</a:t>
            </a:r>
          </a:p>
        </p:txBody>
      </p:sp>
      <p:sp>
        <p:nvSpPr>
          <p:cNvPr id="12" name="TextBox 12"/>
          <p:cNvSpPr txBox="1"/>
          <p:nvPr/>
        </p:nvSpPr>
        <p:spPr>
          <a:xfrm>
            <a:off x="2127496" y="4059361"/>
            <a:ext cx="6509879" cy="450186"/>
          </a:xfrm>
          <a:prstGeom prst="rect">
            <a:avLst/>
          </a:prstGeom>
        </p:spPr>
        <p:txBody>
          <a:bodyPr lIns="0" tIns="0" rIns="0" bIns="0" rtlCol="0" anchor="t">
            <a:spAutoFit/>
          </a:bodyPr>
          <a:lstStyle/>
          <a:p>
            <a:pPr marL="0" lvl="0" indent="0" algn="l">
              <a:lnSpc>
                <a:spcPts val="3517"/>
              </a:lnSpc>
              <a:spcBef>
                <a:spcPct val="0"/>
              </a:spcBef>
            </a:pPr>
            <a:r>
              <a:rPr lang="en-US" sz="3197">
                <a:solidFill>
                  <a:srgbClr val="000000"/>
                </a:solidFill>
                <a:latin typeface="Montserrat"/>
                <a:ea typeface="Montserrat"/>
                <a:cs typeface="Montserrat"/>
                <a:sym typeface="Montserrat"/>
              </a:rPr>
              <a:t>Break Through Resistance</a:t>
            </a:r>
          </a:p>
        </p:txBody>
      </p:sp>
      <p:sp>
        <p:nvSpPr>
          <p:cNvPr id="13" name="TextBox 13"/>
          <p:cNvSpPr txBox="1"/>
          <p:nvPr/>
        </p:nvSpPr>
        <p:spPr>
          <a:xfrm>
            <a:off x="1223176" y="5057097"/>
            <a:ext cx="816270" cy="511215"/>
          </a:xfrm>
          <a:prstGeom prst="rect">
            <a:avLst/>
          </a:prstGeom>
        </p:spPr>
        <p:txBody>
          <a:bodyPr lIns="0" tIns="0" rIns="0" bIns="0" rtlCol="0" anchor="t">
            <a:spAutoFit/>
          </a:bodyPr>
          <a:lstStyle/>
          <a:p>
            <a:pPr algn="l">
              <a:lnSpc>
                <a:spcPts val="3964"/>
              </a:lnSpc>
            </a:pPr>
            <a:r>
              <a:rPr lang="en-US" sz="3604">
                <a:solidFill>
                  <a:srgbClr val="89C5CC"/>
                </a:solidFill>
                <a:latin typeface="Montserrat"/>
                <a:ea typeface="Montserrat"/>
                <a:cs typeface="Montserrat"/>
                <a:sym typeface="Montserrat"/>
              </a:rPr>
              <a:t>03</a:t>
            </a:r>
          </a:p>
        </p:txBody>
      </p:sp>
      <p:sp>
        <p:nvSpPr>
          <p:cNvPr id="14" name="TextBox 14"/>
          <p:cNvSpPr txBox="1"/>
          <p:nvPr/>
        </p:nvSpPr>
        <p:spPr>
          <a:xfrm>
            <a:off x="2039446" y="6168387"/>
            <a:ext cx="7535466" cy="450186"/>
          </a:xfrm>
          <a:prstGeom prst="rect">
            <a:avLst/>
          </a:prstGeom>
        </p:spPr>
        <p:txBody>
          <a:bodyPr lIns="0" tIns="0" rIns="0" bIns="0" rtlCol="0" anchor="t">
            <a:spAutoFit/>
          </a:bodyPr>
          <a:lstStyle/>
          <a:p>
            <a:pPr marL="0" lvl="0" indent="0" algn="l">
              <a:lnSpc>
                <a:spcPts val="3517"/>
              </a:lnSpc>
              <a:spcBef>
                <a:spcPct val="0"/>
              </a:spcBef>
            </a:pPr>
            <a:r>
              <a:rPr lang="en-US" sz="3197">
                <a:solidFill>
                  <a:srgbClr val="000000"/>
                </a:solidFill>
                <a:latin typeface="Montserrat"/>
                <a:ea typeface="Montserrat"/>
                <a:cs typeface="Montserrat"/>
                <a:sym typeface="Montserrat"/>
              </a:rPr>
              <a:t>Embrace An Adventure Mindset</a:t>
            </a:r>
          </a:p>
        </p:txBody>
      </p:sp>
      <p:sp>
        <p:nvSpPr>
          <p:cNvPr id="15" name="TextBox 15"/>
          <p:cNvSpPr txBox="1"/>
          <p:nvPr/>
        </p:nvSpPr>
        <p:spPr>
          <a:xfrm>
            <a:off x="1028700" y="8106247"/>
            <a:ext cx="8272077" cy="1653540"/>
          </a:xfrm>
          <a:prstGeom prst="rect">
            <a:avLst/>
          </a:prstGeom>
        </p:spPr>
        <p:txBody>
          <a:bodyPr lIns="0" tIns="0" rIns="0" bIns="0" rtlCol="0" anchor="t">
            <a:spAutoFit/>
          </a:bodyPr>
          <a:lstStyle/>
          <a:p>
            <a:pPr algn="ctr">
              <a:lnSpc>
                <a:spcPts val="3359"/>
              </a:lnSpc>
            </a:pPr>
            <a:r>
              <a:rPr lang="en-US" sz="2399" i="1" spc="119">
                <a:solidFill>
                  <a:srgbClr val="010101"/>
                </a:solidFill>
                <a:latin typeface="Montserrat Italics"/>
                <a:ea typeface="Montserrat Italics"/>
                <a:cs typeface="Montserrat Italics"/>
                <a:sym typeface="Montserrat Italics"/>
              </a:rPr>
              <a:t> “Have I not commanded you? Be strong and of good courage; do not be afraid, nor be dismayed, for the Lord your God is with you wherever you go.” Joshua 1:9</a:t>
            </a:r>
          </a:p>
        </p:txBody>
      </p:sp>
      <p:sp>
        <p:nvSpPr>
          <p:cNvPr id="16" name="TextBox 16"/>
          <p:cNvSpPr txBox="1"/>
          <p:nvPr/>
        </p:nvSpPr>
        <p:spPr>
          <a:xfrm>
            <a:off x="2127496" y="7227152"/>
            <a:ext cx="7535466" cy="450186"/>
          </a:xfrm>
          <a:prstGeom prst="rect">
            <a:avLst/>
          </a:prstGeom>
        </p:spPr>
        <p:txBody>
          <a:bodyPr lIns="0" tIns="0" rIns="0" bIns="0" rtlCol="0" anchor="t">
            <a:spAutoFit/>
          </a:bodyPr>
          <a:lstStyle/>
          <a:p>
            <a:pPr marL="0" lvl="0" indent="0" algn="l">
              <a:lnSpc>
                <a:spcPts val="3517"/>
              </a:lnSpc>
              <a:spcBef>
                <a:spcPct val="0"/>
              </a:spcBef>
            </a:pPr>
            <a:r>
              <a:rPr lang="en-US" sz="3197">
                <a:solidFill>
                  <a:srgbClr val="000000"/>
                </a:solidFill>
                <a:latin typeface="Montserrat"/>
                <a:ea typeface="Montserrat"/>
                <a:cs typeface="Montserrat"/>
                <a:sym typeface="Montserrat"/>
              </a:rPr>
              <a:t>Activation Exercises</a:t>
            </a:r>
          </a:p>
        </p:txBody>
      </p:sp>
      <p:sp>
        <p:nvSpPr>
          <p:cNvPr id="17" name="TextBox 17"/>
          <p:cNvSpPr txBox="1"/>
          <p:nvPr/>
        </p:nvSpPr>
        <p:spPr>
          <a:xfrm>
            <a:off x="1223176" y="7162927"/>
            <a:ext cx="816270" cy="511215"/>
          </a:xfrm>
          <a:prstGeom prst="rect">
            <a:avLst/>
          </a:prstGeom>
        </p:spPr>
        <p:txBody>
          <a:bodyPr lIns="0" tIns="0" rIns="0" bIns="0" rtlCol="0" anchor="t">
            <a:spAutoFit/>
          </a:bodyPr>
          <a:lstStyle/>
          <a:p>
            <a:pPr algn="l">
              <a:lnSpc>
                <a:spcPts val="3964"/>
              </a:lnSpc>
            </a:pPr>
            <a:r>
              <a:rPr lang="en-US" sz="3604">
                <a:solidFill>
                  <a:srgbClr val="89C5CC"/>
                </a:solidFill>
                <a:latin typeface="Montserrat"/>
                <a:ea typeface="Montserrat"/>
                <a:cs typeface="Montserrat"/>
                <a:sym typeface="Montserrat"/>
              </a:rPr>
              <a:t>05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32810" y="578054"/>
            <a:ext cx="6853112" cy="8844492"/>
            <a:chOff x="0" y="0"/>
            <a:chExt cx="2318213" cy="2991840"/>
          </a:xfrm>
        </p:grpSpPr>
        <p:sp>
          <p:nvSpPr>
            <p:cNvPr id="3" name="Freeform 3"/>
            <p:cNvSpPr/>
            <p:nvPr/>
          </p:nvSpPr>
          <p:spPr>
            <a:xfrm>
              <a:off x="0" y="0"/>
              <a:ext cx="2318213" cy="2991840"/>
            </a:xfrm>
            <a:custGeom>
              <a:avLst/>
              <a:gdLst/>
              <a:ahLst/>
              <a:cxnLst/>
              <a:rect l="l" t="t" r="r" b="b"/>
              <a:pathLst>
                <a:path w="2318213" h="2991840">
                  <a:moveTo>
                    <a:pt x="0" y="0"/>
                  </a:moveTo>
                  <a:lnTo>
                    <a:pt x="2318213" y="0"/>
                  </a:lnTo>
                  <a:lnTo>
                    <a:pt x="2318213" y="2991840"/>
                  </a:lnTo>
                  <a:lnTo>
                    <a:pt x="0" y="2991840"/>
                  </a:lnTo>
                  <a:close/>
                </a:path>
              </a:pathLst>
            </a:custGeom>
            <a:solidFill>
              <a:srgbClr val="89C5CC"/>
            </a:solidFill>
          </p:spPr>
          <p:txBody>
            <a:bodyPr/>
            <a:lstStyle/>
            <a:p>
              <a:endParaRPr lang="en-US"/>
            </a:p>
          </p:txBody>
        </p:sp>
      </p:grpSp>
      <p:sp>
        <p:nvSpPr>
          <p:cNvPr id="4" name="TextBox 4"/>
          <p:cNvSpPr txBox="1"/>
          <p:nvPr/>
        </p:nvSpPr>
        <p:spPr>
          <a:xfrm>
            <a:off x="9488644" y="1380332"/>
            <a:ext cx="7287099" cy="704850"/>
          </a:xfrm>
          <a:prstGeom prst="rect">
            <a:avLst/>
          </a:prstGeom>
        </p:spPr>
        <p:txBody>
          <a:bodyPr lIns="0" tIns="0" rIns="0" bIns="0" rtlCol="0" anchor="t">
            <a:spAutoFit/>
          </a:bodyPr>
          <a:lstStyle/>
          <a:p>
            <a:pPr algn="l">
              <a:lnSpc>
                <a:spcPts val="5400"/>
              </a:lnSpc>
            </a:pPr>
            <a:r>
              <a:rPr lang="en-US" sz="4500" spc="89">
                <a:solidFill>
                  <a:srgbClr val="89C5CC"/>
                </a:solidFill>
                <a:latin typeface="Georgia Pro"/>
                <a:ea typeface="Georgia Pro"/>
                <a:cs typeface="Georgia Pro"/>
                <a:sym typeface="Georgia Pro"/>
              </a:rPr>
              <a:t>Dream Big - Start Small</a:t>
            </a:r>
          </a:p>
        </p:txBody>
      </p:sp>
      <p:grpSp>
        <p:nvGrpSpPr>
          <p:cNvPr id="5" name="Group 5"/>
          <p:cNvGrpSpPr/>
          <p:nvPr/>
        </p:nvGrpSpPr>
        <p:grpSpPr>
          <a:xfrm rot="-10800000">
            <a:off x="15263486" y="9389418"/>
            <a:ext cx="3024514" cy="262829"/>
            <a:chOff x="0" y="0"/>
            <a:chExt cx="6576545" cy="571500"/>
          </a:xfrm>
        </p:grpSpPr>
        <p:sp>
          <p:nvSpPr>
            <p:cNvPr id="6" name="Freeform 6"/>
            <p:cNvSpPr/>
            <p:nvPr/>
          </p:nvSpPr>
          <p:spPr>
            <a:xfrm>
              <a:off x="0" y="255270"/>
              <a:ext cx="6576545" cy="69850"/>
            </a:xfrm>
            <a:custGeom>
              <a:avLst/>
              <a:gdLst/>
              <a:ahLst/>
              <a:cxnLst/>
              <a:rect l="l" t="t" r="r" b="b"/>
              <a:pathLst>
                <a:path w="6576545" h="69850">
                  <a:moveTo>
                    <a:pt x="6285715" y="0"/>
                  </a:moveTo>
                  <a:lnTo>
                    <a:pt x="0" y="0"/>
                  </a:lnTo>
                  <a:lnTo>
                    <a:pt x="0" y="69850"/>
                  </a:lnTo>
                  <a:lnTo>
                    <a:pt x="6576545" y="69850"/>
                  </a:lnTo>
                  <a:lnTo>
                    <a:pt x="6576545" y="0"/>
                  </a:lnTo>
                  <a:close/>
                </a:path>
              </a:pathLst>
            </a:custGeom>
            <a:solidFill>
              <a:srgbClr val="E49090"/>
            </a:solidFill>
          </p:spPr>
          <p:txBody>
            <a:bodyPr/>
            <a:lstStyle/>
            <a:p>
              <a:endParaRPr lang="en-US"/>
            </a:p>
          </p:txBody>
        </p:sp>
      </p:grpSp>
      <p:sp>
        <p:nvSpPr>
          <p:cNvPr id="7" name="TextBox 7"/>
          <p:cNvSpPr txBox="1"/>
          <p:nvPr/>
        </p:nvSpPr>
        <p:spPr>
          <a:xfrm>
            <a:off x="9056439" y="4471540"/>
            <a:ext cx="4747176" cy="3488055"/>
          </a:xfrm>
          <a:prstGeom prst="rect">
            <a:avLst/>
          </a:prstGeom>
        </p:spPr>
        <p:txBody>
          <a:bodyPr lIns="0" tIns="0" rIns="0" bIns="0" rtlCol="0" anchor="t">
            <a:spAutoFit/>
          </a:bodyPr>
          <a:lstStyle/>
          <a:p>
            <a:pPr marL="561341" lvl="1" indent="-280670" algn="l">
              <a:lnSpc>
                <a:spcPts val="4680"/>
              </a:lnSpc>
              <a:buFont typeface="Arial"/>
              <a:buChar char="•"/>
            </a:pPr>
            <a:r>
              <a:rPr lang="en-US" sz="2600" dirty="0">
                <a:solidFill>
                  <a:srgbClr val="010101"/>
                </a:solidFill>
                <a:latin typeface="Montserrat"/>
                <a:ea typeface="Montserrat"/>
                <a:cs typeface="Montserrat"/>
                <a:sym typeface="Montserrat"/>
              </a:rPr>
              <a:t>Start Small</a:t>
            </a:r>
          </a:p>
          <a:p>
            <a:pPr marL="561341" lvl="1" indent="-280670" algn="l">
              <a:lnSpc>
                <a:spcPts val="4680"/>
              </a:lnSpc>
              <a:buFont typeface="Arial"/>
              <a:buChar char="•"/>
            </a:pPr>
            <a:r>
              <a:rPr lang="en-US" sz="2600" dirty="0">
                <a:solidFill>
                  <a:srgbClr val="010101"/>
                </a:solidFill>
                <a:latin typeface="Montserrat"/>
                <a:ea typeface="Montserrat"/>
                <a:cs typeface="Montserrat"/>
                <a:sym typeface="Montserrat"/>
              </a:rPr>
              <a:t>What’s In Your Hand?</a:t>
            </a:r>
          </a:p>
          <a:p>
            <a:pPr marL="561341" lvl="1" indent="-280670" algn="l">
              <a:lnSpc>
                <a:spcPts val="4680"/>
              </a:lnSpc>
              <a:buFont typeface="Arial"/>
              <a:buChar char="•"/>
            </a:pPr>
            <a:r>
              <a:rPr lang="en-US" sz="2600" dirty="0">
                <a:solidFill>
                  <a:srgbClr val="010101"/>
                </a:solidFill>
                <a:latin typeface="Montserrat"/>
                <a:ea typeface="Montserrat"/>
                <a:cs typeface="Montserrat"/>
                <a:sym typeface="Montserrat"/>
              </a:rPr>
              <a:t>Multiplication</a:t>
            </a:r>
          </a:p>
          <a:p>
            <a:pPr marL="561341" lvl="1" indent="-280670" algn="l">
              <a:lnSpc>
                <a:spcPts val="4680"/>
              </a:lnSpc>
              <a:buFont typeface="Arial"/>
              <a:buChar char="•"/>
            </a:pPr>
            <a:r>
              <a:rPr lang="en-US" sz="2600" dirty="0">
                <a:solidFill>
                  <a:srgbClr val="010101"/>
                </a:solidFill>
                <a:latin typeface="Montserrat"/>
                <a:ea typeface="Montserrat"/>
                <a:cs typeface="Montserrat"/>
                <a:sym typeface="Montserrat"/>
              </a:rPr>
              <a:t>God’s Math</a:t>
            </a:r>
          </a:p>
          <a:p>
            <a:pPr marL="561341" lvl="1" indent="-280670" algn="l">
              <a:lnSpc>
                <a:spcPts val="4680"/>
              </a:lnSpc>
              <a:buFont typeface="Arial"/>
              <a:buChar char="•"/>
            </a:pPr>
            <a:r>
              <a:rPr lang="en-US" sz="2600" dirty="0">
                <a:solidFill>
                  <a:srgbClr val="010101"/>
                </a:solidFill>
                <a:latin typeface="Montserrat"/>
                <a:ea typeface="Montserrat"/>
                <a:cs typeface="Montserrat"/>
                <a:sym typeface="Montserrat"/>
              </a:rPr>
              <a:t>Just Start</a:t>
            </a:r>
          </a:p>
          <a:p>
            <a:pPr marL="561341" lvl="1" indent="-280670" algn="l">
              <a:lnSpc>
                <a:spcPts val="4680"/>
              </a:lnSpc>
              <a:buFont typeface="Arial"/>
              <a:buChar char="•"/>
            </a:pPr>
            <a:r>
              <a:rPr lang="en-US" sz="2600" dirty="0">
                <a:solidFill>
                  <a:srgbClr val="010101"/>
                </a:solidFill>
                <a:latin typeface="Montserrat"/>
                <a:ea typeface="Montserrat"/>
                <a:cs typeface="Montserrat"/>
                <a:sym typeface="Montserrat"/>
              </a:rPr>
              <a:t>Be Courageous</a:t>
            </a:r>
          </a:p>
        </p:txBody>
      </p:sp>
      <p:grpSp>
        <p:nvGrpSpPr>
          <p:cNvPr id="8" name="Group 8"/>
          <p:cNvGrpSpPr/>
          <p:nvPr/>
        </p:nvGrpSpPr>
        <p:grpSpPr>
          <a:xfrm rot="5400000">
            <a:off x="8078804" y="443073"/>
            <a:ext cx="1156109" cy="269962"/>
            <a:chOff x="0" y="0"/>
            <a:chExt cx="2447437" cy="571500"/>
          </a:xfrm>
        </p:grpSpPr>
        <p:sp>
          <p:nvSpPr>
            <p:cNvPr id="9" name="Freeform 9"/>
            <p:cNvSpPr/>
            <p:nvPr/>
          </p:nvSpPr>
          <p:spPr>
            <a:xfrm>
              <a:off x="0" y="255270"/>
              <a:ext cx="2447437" cy="69850"/>
            </a:xfrm>
            <a:custGeom>
              <a:avLst/>
              <a:gdLst/>
              <a:ahLst/>
              <a:cxnLst/>
              <a:rect l="l" t="t" r="r" b="b"/>
              <a:pathLst>
                <a:path w="2447437" h="69850">
                  <a:moveTo>
                    <a:pt x="2156607" y="0"/>
                  </a:moveTo>
                  <a:lnTo>
                    <a:pt x="0" y="0"/>
                  </a:lnTo>
                  <a:lnTo>
                    <a:pt x="0" y="69850"/>
                  </a:lnTo>
                  <a:lnTo>
                    <a:pt x="2447437" y="69850"/>
                  </a:lnTo>
                  <a:lnTo>
                    <a:pt x="2447437" y="0"/>
                  </a:lnTo>
                  <a:close/>
                </a:path>
              </a:pathLst>
            </a:custGeom>
            <a:solidFill>
              <a:srgbClr val="E49090"/>
            </a:solidFill>
          </p:spPr>
          <p:txBody>
            <a:bodyPr/>
            <a:lstStyle/>
            <a:p>
              <a:endParaRPr lang="en-US"/>
            </a:p>
          </p:txBody>
        </p:sp>
      </p:grpSp>
      <p:sp>
        <p:nvSpPr>
          <p:cNvPr id="10" name="TextBox 10"/>
          <p:cNvSpPr txBox="1"/>
          <p:nvPr/>
        </p:nvSpPr>
        <p:spPr>
          <a:xfrm>
            <a:off x="8610198" y="1529557"/>
            <a:ext cx="1155925" cy="555625"/>
          </a:xfrm>
          <a:prstGeom prst="rect">
            <a:avLst/>
          </a:prstGeom>
        </p:spPr>
        <p:txBody>
          <a:bodyPr lIns="0" tIns="0" rIns="0" bIns="0" rtlCol="0" anchor="t">
            <a:spAutoFit/>
          </a:bodyPr>
          <a:lstStyle/>
          <a:p>
            <a:pPr algn="l">
              <a:lnSpc>
                <a:spcPts val="4399"/>
              </a:lnSpc>
              <a:spcBef>
                <a:spcPct val="0"/>
              </a:spcBef>
            </a:pPr>
            <a:r>
              <a:rPr lang="en-US" sz="3999">
                <a:solidFill>
                  <a:srgbClr val="89C5CC"/>
                </a:solidFill>
                <a:latin typeface="Montserrat"/>
                <a:ea typeface="Montserrat"/>
                <a:cs typeface="Montserrat"/>
                <a:sym typeface="Montserrat"/>
              </a:rPr>
              <a:t>01.</a:t>
            </a:r>
          </a:p>
        </p:txBody>
      </p:sp>
      <p:grpSp>
        <p:nvGrpSpPr>
          <p:cNvPr id="11" name="Group 11"/>
          <p:cNvGrpSpPr/>
          <p:nvPr/>
        </p:nvGrpSpPr>
        <p:grpSpPr>
          <a:xfrm>
            <a:off x="1028700" y="1205573"/>
            <a:ext cx="6759179" cy="7589454"/>
            <a:chOff x="0" y="0"/>
            <a:chExt cx="9012239" cy="10119272"/>
          </a:xfrm>
        </p:grpSpPr>
        <p:pic>
          <p:nvPicPr>
            <p:cNvPr id="12" name="Picture 12"/>
            <p:cNvPicPr>
              <a:picLocks noChangeAspect="1"/>
            </p:cNvPicPr>
            <p:nvPr/>
          </p:nvPicPr>
          <p:blipFill>
            <a:blip r:embed="rId2"/>
            <a:srcRect l="17632" r="21138"/>
            <a:stretch>
              <a:fillRect/>
            </a:stretch>
          </p:blipFill>
          <p:spPr>
            <a:xfrm>
              <a:off x="0" y="0"/>
              <a:ext cx="9012239" cy="10119272"/>
            </a:xfrm>
            <a:prstGeom prst="rect">
              <a:avLst/>
            </a:prstGeom>
          </p:spPr>
        </p:pic>
      </p:grpSp>
      <p:sp>
        <p:nvSpPr>
          <p:cNvPr id="13" name="TextBox 13"/>
          <p:cNvSpPr txBox="1"/>
          <p:nvPr/>
        </p:nvSpPr>
        <p:spPr>
          <a:xfrm>
            <a:off x="11882819" y="9638674"/>
            <a:ext cx="5376481" cy="198755"/>
          </a:xfrm>
          <a:prstGeom prst="rect">
            <a:avLst/>
          </a:prstGeom>
        </p:spPr>
        <p:txBody>
          <a:bodyPr lIns="0" tIns="0" rIns="0" bIns="0" rtlCol="0" anchor="t">
            <a:spAutoFit/>
          </a:bodyPr>
          <a:lstStyle/>
          <a:p>
            <a:pPr algn="r">
              <a:lnSpc>
                <a:spcPts val="1540"/>
              </a:lnSpc>
            </a:pPr>
            <a:r>
              <a:rPr lang="en-US" sz="1400" b="1" spc="280">
                <a:solidFill>
                  <a:srgbClr val="010101"/>
                </a:solidFill>
                <a:latin typeface="Open Sans 1 Medium"/>
                <a:ea typeface="Open Sans 1 Medium"/>
                <a:cs typeface="Open Sans 1 Medium"/>
                <a:sym typeface="Open Sans 1 Medium"/>
              </a:rPr>
              <a:t>©DREAM BIG ADVENTURE</a:t>
            </a:r>
          </a:p>
        </p:txBody>
      </p:sp>
      <p:sp>
        <p:nvSpPr>
          <p:cNvPr id="14" name="TextBox 14"/>
          <p:cNvSpPr txBox="1"/>
          <p:nvPr/>
        </p:nvSpPr>
        <p:spPr>
          <a:xfrm>
            <a:off x="8656858" y="2294732"/>
            <a:ext cx="8404731" cy="1934845"/>
          </a:xfrm>
          <a:prstGeom prst="rect">
            <a:avLst/>
          </a:prstGeom>
        </p:spPr>
        <p:txBody>
          <a:bodyPr lIns="0" tIns="0" rIns="0" bIns="0" rtlCol="0" anchor="t">
            <a:spAutoFit/>
          </a:bodyPr>
          <a:lstStyle/>
          <a:p>
            <a:pPr algn="ctr">
              <a:lnSpc>
                <a:spcPts val="3079"/>
              </a:lnSpc>
            </a:pPr>
            <a:r>
              <a:rPr lang="en-US" sz="2199" i="1" dirty="0">
                <a:solidFill>
                  <a:srgbClr val="000000"/>
                </a:solidFill>
                <a:latin typeface="Montserrat Italics"/>
                <a:ea typeface="Montserrat Italics"/>
                <a:cs typeface="Montserrat Italics"/>
                <a:sym typeface="Montserrat Italics"/>
              </a:rPr>
              <a:t>“Never doubt God's mighty power to work in you. He will achieve infinitely more than your greatest request, your most unbelievable dream, and exceed your wildest imagination! He will outdo them all, for his miraculous power constantly energizes you”. - Ephesians 3:20 TPT</a:t>
            </a:r>
          </a:p>
        </p:txBody>
      </p:sp>
      <p:sp>
        <p:nvSpPr>
          <p:cNvPr id="15" name="TextBox 14">
            <a:extLst>
              <a:ext uri="{FF2B5EF4-FFF2-40B4-BE49-F238E27FC236}">
                <a16:creationId xmlns:a16="http://schemas.microsoft.com/office/drawing/2014/main" id="{8FFE09DA-C4BC-E91D-9F07-0397C48C785E}"/>
              </a:ext>
            </a:extLst>
          </p:cNvPr>
          <p:cNvSpPr txBox="1"/>
          <p:nvPr/>
        </p:nvSpPr>
        <p:spPr>
          <a:xfrm>
            <a:off x="8671256" y="8182590"/>
            <a:ext cx="8404731" cy="765402"/>
          </a:xfrm>
          <a:prstGeom prst="rect">
            <a:avLst/>
          </a:prstGeom>
        </p:spPr>
        <p:txBody>
          <a:bodyPr lIns="0" tIns="0" rIns="0" bIns="0" rtlCol="0" anchor="t">
            <a:spAutoFit/>
          </a:bodyPr>
          <a:lstStyle/>
          <a:p>
            <a:pPr algn="ctr">
              <a:lnSpc>
                <a:spcPts val="3079"/>
              </a:lnSpc>
            </a:pPr>
            <a:r>
              <a:rPr lang="en-US" sz="2199" i="1" dirty="0">
                <a:solidFill>
                  <a:srgbClr val="000000"/>
                </a:solidFill>
                <a:latin typeface="Montserrat Italics"/>
                <a:ea typeface="Montserrat Italics"/>
                <a:cs typeface="Montserrat Italics"/>
                <a:sym typeface="Montserrat Italics"/>
              </a:rPr>
              <a:t>Courage – is the willingness to act in obedience to God’s call and purpose, replying on His strength and guidance.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882819" y="9638674"/>
            <a:ext cx="5376481" cy="198755"/>
          </a:xfrm>
          <a:prstGeom prst="rect">
            <a:avLst/>
          </a:prstGeom>
        </p:spPr>
        <p:txBody>
          <a:bodyPr lIns="0" tIns="0" rIns="0" bIns="0" rtlCol="0" anchor="t">
            <a:spAutoFit/>
          </a:bodyPr>
          <a:lstStyle/>
          <a:p>
            <a:pPr algn="r">
              <a:lnSpc>
                <a:spcPts val="1540"/>
              </a:lnSpc>
            </a:pPr>
            <a:r>
              <a:rPr lang="en-US" sz="1400" b="1" spc="280">
                <a:solidFill>
                  <a:srgbClr val="010101"/>
                </a:solidFill>
                <a:latin typeface="Open Sans 1 Medium"/>
                <a:ea typeface="Open Sans 1 Medium"/>
                <a:cs typeface="Open Sans 1 Medium"/>
                <a:sym typeface="Open Sans 1 Medium"/>
              </a:rPr>
              <a:t>©DREAM BIG ADVENTURE</a:t>
            </a:r>
          </a:p>
        </p:txBody>
      </p:sp>
      <p:grpSp>
        <p:nvGrpSpPr>
          <p:cNvPr id="3" name="Group 3"/>
          <p:cNvGrpSpPr/>
          <p:nvPr/>
        </p:nvGrpSpPr>
        <p:grpSpPr>
          <a:xfrm rot="-10800000">
            <a:off x="15263486" y="9389418"/>
            <a:ext cx="3024514" cy="262829"/>
            <a:chOff x="0" y="0"/>
            <a:chExt cx="6576545" cy="571500"/>
          </a:xfrm>
        </p:grpSpPr>
        <p:sp>
          <p:nvSpPr>
            <p:cNvPr id="4" name="Freeform 4"/>
            <p:cNvSpPr/>
            <p:nvPr/>
          </p:nvSpPr>
          <p:spPr>
            <a:xfrm>
              <a:off x="0" y="255270"/>
              <a:ext cx="6576545" cy="69850"/>
            </a:xfrm>
            <a:custGeom>
              <a:avLst/>
              <a:gdLst/>
              <a:ahLst/>
              <a:cxnLst/>
              <a:rect l="l" t="t" r="r" b="b"/>
              <a:pathLst>
                <a:path w="6576545" h="69850">
                  <a:moveTo>
                    <a:pt x="6285715" y="0"/>
                  </a:moveTo>
                  <a:lnTo>
                    <a:pt x="0" y="0"/>
                  </a:lnTo>
                  <a:lnTo>
                    <a:pt x="0" y="69850"/>
                  </a:lnTo>
                  <a:lnTo>
                    <a:pt x="6576545" y="69850"/>
                  </a:lnTo>
                  <a:lnTo>
                    <a:pt x="6576545" y="0"/>
                  </a:lnTo>
                  <a:close/>
                </a:path>
              </a:pathLst>
            </a:custGeom>
            <a:solidFill>
              <a:srgbClr val="E49090"/>
            </a:solidFill>
          </p:spPr>
          <p:txBody>
            <a:bodyPr/>
            <a:lstStyle/>
            <a:p>
              <a:endParaRPr lang="en-US"/>
            </a:p>
          </p:txBody>
        </p:sp>
      </p:grpSp>
      <p:sp>
        <p:nvSpPr>
          <p:cNvPr id="5" name="Freeform 5"/>
          <p:cNvSpPr/>
          <p:nvPr/>
        </p:nvSpPr>
        <p:spPr>
          <a:xfrm>
            <a:off x="4427265" y="1371600"/>
            <a:ext cx="9992579" cy="7764427"/>
          </a:xfrm>
          <a:custGeom>
            <a:avLst/>
            <a:gdLst/>
            <a:ahLst/>
            <a:cxnLst/>
            <a:rect l="l" t="t" r="r" b="b"/>
            <a:pathLst>
              <a:path w="9992579" h="7764427">
                <a:moveTo>
                  <a:pt x="0" y="0"/>
                </a:moveTo>
                <a:lnTo>
                  <a:pt x="9992580" y="0"/>
                </a:lnTo>
                <a:lnTo>
                  <a:pt x="9992580" y="7764427"/>
                </a:lnTo>
                <a:lnTo>
                  <a:pt x="0" y="77644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3662033" y="7732421"/>
            <a:ext cx="1942708" cy="1403606"/>
          </a:xfrm>
          <a:custGeom>
            <a:avLst/>
            <a:gdLst/>
            <a:ahLst/>
            <a:cxnLst/>
            <a:rect l="l" t="t" r="r" b="b"/>
            <a:pathLst>
              <a:path w="1942708" h="1403606">
                <a:moveTo>
                  <a:pt x="0" y="0"/>
                </a:moveTo>
                <a:lnTo>
                  <a:pt x="1942708" y="0"/>
                </a:lnTo>
                <a:lnTo>
                  <a:pt x="1942708" y="1403606"/>
                </a:lnTo>
                <a:lnTo>
                  <a:pt x="0" y="1403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4698841" y="3799240"/>
            <a:ext cx="429835" cy="429835"/>
          </a:xfrm>
          <a:custGeom>
            <a:avLst/>
            <a:gdLst/>
            <a:ahLst/>
            <a:cxnLst/>
            <a:rect l="l" t="t" r="r" b="b"/>
            <a:pathLst>
              <a:path w="429835" h="429835">
                <a:moveTo>
                  <a:pt x="0" y="0"/>
                </a:moveTo>
                <a:lnTo>
                  <a:pt x="429834" y="0"/>
                </a:lnTo>
                <a:lnTo>
                  <a:pt x="429834" y="429834"/>
                </a:lnTo>
                <a:lnTo>
                  <a:pt x="0" y="4298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7872611" y="3853221"/>
            <a:ext cx="510907" cy="321871"/>
          </a:xfrm>
          <a:custGeom>
            <a:avLst/>
            <a:gdLst/>
            <a:ahLst/>
            <a:cxnLst/>
            <a:rect l="l" t="t" r="r" b="b"/>
            <a:pathLst>
              <a:path w="510907" h="321871">
                <a:moveTo>
                  <a:pt x="0" y="0"/>
                </a:moveTo>
                <a:lnTo>
                  <a:pt x="510907" y="0"/>
                </a:lnTo>
                <a:lnTo>
                  <a:pt x="510907" y="321872"/>
                </a:lnTo>
                <a:lnTo>
                  <a:pt x="0" y="3218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9" name="Group 9"/>
          <p:cNvGrpSpPr/>
          <p:nvPr/>
        </p:nvGrpSpPr>
        <p:grpSpPr>
          <a:xfrm>
            <a:off x="-3654038" y="1866900"/>
            <a:ext cx="9156625" cy="262632"/>
            <a:chOff x="0" y="0"/>
            <a:chExt cx="19925246" cy="571500"/>
          </a:xfrm>
        </p:grpSpPr>
        <p:sp>
          <p:nvSpPr>
            <p:cNvPr id="10" name="Freeform 10"/>
            <p:cNvSpPr/>
            <p:nvPr/>
          </p:nvSpPr>
          <p:spPr>
            <a:xfrm>
              <a:off x="0" y="255270"/>
              <a:ext cx="19925246" cy="69850"/>
            </a:xfrm>
            <a:custGeom>
              <a:avLst/>
              <a:gdLst/>
              <a:ahLst/>
              <a:cxnLst/>
              <a:rect l="l" t="t" r="r" b="b"/>
              <a:pathLst>
                <a:path w="19925246" h="69850">
                  <a:moveTo>
                    <a:pt x="19634417" y="0"/>
                  </a:moveTo>
                  <a:lnTo>
                    <a:pt x="0" y="0"/>
                  </a:lnTo>
                  <a:lnTo>
                    <a:pt x="0" y="69850"/>
                  </a:lnTo>
                  <a:lnTo>
                    <a:pt x="19925246" y="69850"/>
                  </a:lnTo>
                  <a:lnTo>
                    <a:pt x="19925246" y="0"/>
                  </a:lnTo>
                  <a:close/>
                </a:path>
              </a:pathLst>
            </a:custGeom>
            <a:solidFill>
              <a:srgbClr val="E49090"/>
            </a:solidFill>
          </p:spPr>
          <p:txBody>
            <a:bodyPr/>
            <a:lstStyle/>
            <a:p>
              <a:endParaRPr lang="en-US"/>
            </a:p>
          </p:txBody>
        </p:sp>
      </p:grpSp>
      <p:sp>
        <p:nvSpPr>
          <p:cNvPr id="11" name="TextBox 11"/>
          <p:cNvSpPr txBox="1"/>
          <p:nvPr/>
        </p:nvSpPr>
        <p:spPr>
          <a:xfrm>
            <a:off x="1055291" y="1009650"/>
            <a:ext cx="7287099" cy="704850"/>
          </a:xfrm>
          <a:prstGeom prst="rect">
            <a:avLst/>
          </a:prstGeom>
        </p:spPr>
        <p:txBody>
          <a:bodyPr lIns="0" tIns="0" rIns="0" bIns="0" rtlCol="0" anchor="t">
            <a:spAutoFit/>
          </a:bodyPr>
          <a:lstStyle/>
          <a:p>
            <a:pPr algn="l">
              <a:lnSpc>
                <a:spcPts val="5400"/>
              </a:lnSpc>
            </a:pPr>
            <a:r>
              <a:rPr lang="en-US" sz="4500" spc="89">
                <a:solidFill>
                  <a:srgbClr val="89C5CC"/>
                </a:solidFill>
                <a:latin typeface="Georgia Pro"/>
                <a:ea typeface="Georgia Pro"/>
                <a:cs typeface="Georgia Pro"/>
                <a:sym typeface="Georgia Pro"/>
              </a:rPr>
              <a:t>Dream Big - Start Small</a:t>
            </a:r>
          </a:p>
        </p:txBody>
      </p:sp>
      <p:sp>
        <p:nvSpPr>
          <p:cNvPr id="12" name="TextBox 12"/>
          <p:cNvSpPr txBox="1"/>
          <p:nvPr/>
        </p:nvSpPr>
        <p:spPr>
          <a:xfrm>
            <a:off x="1550256" y="3780190"/>
            <a:ext cx="2877010" cy="414655"/>
          </a:xfrm>
          <a:prstGeom prst="rect">
            <a:avLst/>
          </a:prstGeom>
        </p:spPr>
        <p:txBody>
          <a:bodyPr lIns="0" tIns="0" rIns="0" bIns="0" rtlCol="0" anchor="t">
            <a:spAutoFit/>
          </a:bodyPr>
          <a:lstStyle/>
          <a:p>
            <a:pPr algn="r">
              <a:lnSpc>
                <a:spcPts val="3380"/>
              </a:lnSpc>
            </a:pPr>
            <a:r>
              <a:rPr lang="en-US" sz="2600">
                <a:solidFill>
                  <a:srgbClr val="000000"/>
                </a:solidFill>
                <a:latin typeface="Montserrat"/>
                <a:ea typeface="Montserrat"/>
                <a:cs typeface="Montserrat"/>
                <a:sym typeface="Montserrat"/>
              </a:rPr>
              <a:t>Your Small Step</a:t>
            </a:r>
          </a:p>
        </p:txBody>
      </p:sp>
      <p:sp>
        <p:nvSpPr>
          <p:cNvPr id="13" name="TextBox 13"/>
          <p:cNvSpPr txBox="1"/>
          <p:nvPr/>
        </p:nvSpPr>
        <p:spPr>
          <a:xfrm>
            <a:off x="8659743" y="3797304"/>
            <a:ext cx="3180632" cy="414655"/>
          </a:xfrm>
          <a:prstGeom prst="rect">
            <a:avLst/>
          </a:prstGeom>
        </p:spPr>
        <p:txBody>
          <a:bodyPr lIns="0" tIns="0" rIns="0" bIns="0" rtlCol="0" anchor="t">
            <a:spAutoFit/>
          </a:bodyPr>
          <a:lstStyle/>
          <a:p>
            <a:pPr algn="r">
              <a:lnSpc>
                <a:spcPts val="3380"/>
              </a:lnSpc>
            </a:pPr>
            <a:r>
              <a:rPr lang="en-US" sz="2600">
                <a:solidFill>
                  <a:srgbClr val="000000"/>
                </a:solidFill>
                <a:latin typeface="Montserrat"/>
                <a:ea typeface="Montserrat"/>
                <a:cs typeface="Montserrat"/>
                <a:sym typeface="Montserrat"/>
              </a:rPr>
              <a:t>Miraculous Results</a:t>
            </a:r>
          </a:p>
        </p:txBody>
      </p:sp>
      <p:sp>
        <p:nvSpPr>
          <p:cNvPr id="14" name="TextBox 14"/>
          <p:cNvSpPr txBox="1"/>
          <p:nvPr/>
        </p:nvSpPr>
        <p:spPr>
          <a:xfrm>
            <a:off x="5404900" y="3780189"/>
            <a:ext cx="2191485" cy="414655"/>
          </a:xfrm>
          <a:prstGeom prst="rect">
            <a:avLst/>
          </a:prstGeom>
        </p:spPr>
        <p:txBody>
          <a:bodyPr lIns="0" tIns="0" rIns="0" bIns="0" rtlCol="0" anchor="t">
            <a:spAutoFit/>
          </a:bodyPr>
          <a:lstStyle/>
          <a:p>
            <a:pPr algn="r">
              <a:lnSpc>
                <a:spcPts val="3379"/>
              </a:lnSpc>
            </a:pPr>
            <a:r>
              <a:rPr lang="en-US" sz="2599">
                <a:solidFill>
                  <a:srgbClr val="000000"/>
                </a:solidFill>
                <a:latin typeface="Montserrat"/>
                <a:ea typeface="Montserrat"/>
                <a:cs typeface="Montserrat"/>
                <a:sym typeface="Montserrat"/>
              </a:rPr>
              <a:t>God’s Power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999859" y="528590"/>
            <a:ext cx="6853112" cy="8844492"/>
            <a:chOff x="0" y="0"/>
            <a:chExt cx="2318213" cy="2991840"/>
          </a:xfrm>
        </p:grpSpPr>
        <p:sp>
          <p:nvSpPr>
            <p:cNvPr id="3" name="Freeform 3"/>
            <p:cNvSpPr/>
            <p:nvPr/>
          </p:nvSpPr>
          <p:spPr>
            <a:xfrm>
              <a:off x="0" y="0"/>
              <a:ext cx="2318213" cy="2991840"/>
            </a:xfrm>
            <a:custGeom>
              <a:avLst/>
              <a:gdLst/>
              <a:ahLst/>
              <a:cxnLst/>
              <a:rect l="l" t="t" r="r" b="b"/>
              <a:pathLst>
                <a:path w="2318213" h="2991840">
                  <a:moveTo>
                    <a:pt x="0" y="0"/>
                  </a:moveTo>
                  <a:lnTo>
                    <a:pt x="2318213" y="0"/>
                  </a:lnTo>
                  <a:lnTo>
                    <a:pt x="2318213" y="2991840"/>
                  </a:lnTo>
                  <a:lnTo>
                    <a:pt x="0" y="2991840"/>
                  </a:lnTo>
                  <a:close/>
                </a:path>
              </a:pathLst>
            </a:custGeom>
            <a:solidFill>
              <a:srgbClr val="89C5CC"/>
            </a:solidFill>
          </p:spPr>
          <p:txBody>
            <a:bodyPr/>
            <a:lstStyle/>
            <a:p>
              <a:endParaRPr lang="en-US"/>
            </a:p>
          </p:txBody>
        </p:sp>
      </p:grpSp>
      <p:sp>
        <p:nvSpPr>
          <p:cNvPr id="4" name="TextBox 4"/>
          <p:cNvSpPr txBox="1"/>
          <p:nvPr/>
        </p:nvSpPr>
        <p:spPr>
          <a:xfrm>
            <a:off x="1995467" y="1427126"/>
            <a:ext cx="7287099" cy="704850"/>
          </a:xfrm>
          <a:prstGeom prst="rect">
            <a:avLst/>
          </a:prstGeom>
        </p:spPr>
        <p:txBody>
          <a:bodyPr lIns="0" tIns="0" rIns="0" bIns="0" rtlCol="0" anchor="t">
            <a:spAutoFit/>
          </a:bodyPr>
          <a:lstStyle/>
          <a:p>
            <a:pPr algn="l">
              <a:lnSpc>
                <a:spcPts val="5400"/>
              </a:lnSpc>
            </a:pPr>
            <a:r>
              <a:rPr lang="en-US" sz="4500" spc="89">
                <a:solidFill>
                  <a:srgbClr val="89C5CC"/>
                </a:solidFill>
                <a:latin typeface="Georgia Pro"/>
                <a:ea typeface="Georgia Pro"/>
                <a:cs typeface="Georgia Pro"/>
                <a:sym typeface="Georgia Pro"/>
              </a:rPr>
              <a:t>Break Through Resistance</a:t>
            </a:r>
          </a:p>
        </p:txBody>
      </p:sp>
      <p:grpSp>
        <p:nvGrpSpPr>
          <p:cNvPr id="5" name="Group 5"/>
          <p:cNvGrpSpPr/>
          <p:nvPr/>
        </p:nvGrpSpPr>
        <p:grpSpPr>
          <a:xfrm rot="-10800000">
            <a:off x="-213595" y="8995471"/>
            <a:ext cx="3024514" cy="262829"/>
            <a:chOff x="0" y="0"/>
            <a:chExt cx="6576545" cy="571500"/>
          </a:xfrm>
        </p:grpSpPr>
        <p:sp>
          <p:nvSpPr>
            <p:cNvPr id="6" name="Freeform 6"/>
            <p:cNvSpPr/>
            <p:nvPr/>
          </p:nvSpPr>
          <p:spPr>
            <a:xfrm>
              <a:off x="0" y="255270"/>
              <a:ext cx="6576545" cy="69850"/>
            </a:xfrm>
            <a:custGeom>
              <a:avLst/>
              <a:gdLst/>
              <a:ahLst/>
              <a:cxnLst/>
              <a:rect l="l" t="t" r="r" b="b"/>
              <a:pathLst>
                <a:path w="6576545" h="69850">
                  <a:moveTo>
                    <a:pt x="6285715" y="0"/>
                  </a:moveTo>
                  <a:lnTo>
                    <a:pt x="0" y="0"/>
                  </a:lnTo>
                  <a:lnTo>
                    <a:pt x="0" y="69850"/>
                  </a:lnTo>
                  <a:lnTo>
                    <a:pt x="6576545" y="69850"/>
                  </a:lnTo>
                  <a:lnTo>
                    <a:pt x="6576545" y="0"/>
                  </a:lnTo>
                  <a:close/>
                </a:path>
              </a:pathLst>
            </a:custGeom>
            <a:solidFill>
              <a:srgbClr val="E49090"/>
            </a:solidFill>
          </p:spPr>
          <p:txBody>
            <a:bodyPr/>
            <a:lstStyle/>
            <a:p>
              <a:endParaRPr lang="en-US"/>
            </a:p>
          </p:txBody>
        </p:sp>
      </p:grpSp>
      <p:grpSp>
        <p:nvGrpSpPr>
          <p:cNvPr id="7" name="Group 7"/>
          <p:cNvGrpSpPr/>
          <p:nvPr/>
        </p:nvGrpSpPr>
        <p:grpSpPr>
          <a:xfrm rot="5400000">
            <a:off x="585627" y="443073"/>
            <a:ext cx="1156109" cy="269962"/>
            <a:chOff x="0" y="0"/>
            <a:chExt cx="2447437" cy="571500"/>
          </a:xfrm>
        </p:grpSpPr>
        <p:sp>
          <p:nvSpPr>
            <p:cNvPr id="8" name="Freeform 8"/>
            <p:cNvSpPr/>
            <p:nvPr/>
          </p:nvSpPr>
          <p:spPr>
            <a:xfrm>
              <a:off x="0" y="255270"/>
              <a:ext cx="2447437" cy="69850"/>
            </a:xfrm>
            <a:custGeom>
              <a:avLst/>
              <a:gdLst/>
              <a:ahLst/>
              <a:cxnLst/>
              <a:rect l="l" t="t" r="r" b="b"/>
              <a:pathLst>
                <a:path w="2447437" h="69850">
                  <a:moveTo>
                    <a:pt x="2156607" y="0"/>
                  </a:moveTo>
                  <a:lnTo>
                    <a:pt x="0" y="0"/>
                  </a:lnTo>
                  <a:lnTo>
                    <a:pt x="0" y="69850"/>
                  </a:lnTo>
                  <a:lnTo>
                    <a:pt x="2447437" y="69850"/>
                  </a:lnTo>
                  <a:lnTo>
                    <a:pt x="2447437" y="0"/>
                  </a:lnTo>
                  <a:close/>
                </a:path>
              </a:pathLst>
            </a:custGeom>
            <a:solidFill>
              <a:srgbClr val="E49090"/>
            </a:solidFill>
          </p:spPr>
          <p:txBody>
            <a:bodyPr/>
            <a:lstStyle/>
            <a:p>
              <a:endParaRPr lang="en-US"/>
            </a:p>
          </p:txBody>
        </p:sp>
      </p:grpSp>
      <p:sp>
        <p:nvSpPr>
          <p:cNvPr id="9" name="TextBox 9"/>
          <p:cNvSpPr txBox="1"/>
          <p:nvPr/>
        </p:nvSpPr>
        <p:spPr>
          <a:xfrm>
            <a:off x="1117022" y="1529557"/>
            <a:ext cx="1155925" cy="555625"/>
          </a:xfrm>
          <a:prstGeom prst="rect">
            <a:avLst/>
          </a:prstGeom>
        </p:spPr>
        <p:txBody>
          <a:bodyPr lIns="0" tIns="0" rIns="0" bIns="0" rtlCol="0" anchor="t">
            <a:spAutoFit/>
          </a:bodyPr>
          <a:lstStyle/>
          <a:p>
            <a:pPr algn="l">
              <a:lnSpc>
                <a:spcPts val="4399"/>
              </a:lnSpc>
              <a:spcBef>
                <a:spcPct val="0"/>
              </a:spcBef>
            </a:pPr>
            <a:r>
              <a:rPr lang="en-US" sz="3999">
                <a:solidFill>
                  <a:srgbClr val="89C5CC"/>
                </a:solidFill>
                <a:latin typeface="Montserrat"/>
                <a:ea typeface="Montserrat"/>
                <a:cs typeface="Montserrat"/>
                <a:sym typeface="Montserrat"/>
              </a:rPr>
              <a:t>02.</a:t>
            </a:r>
          </a:p>
        </p:txBody>
      </p:sp>
      <p:grpSp>
        <p:nvGrpSpPr>
          <p:cNvPr id="10" name="Group 10"/>
          <p:cNvGrpSpPr/>
          <p:nvPr/>
        </p:nvGrpSpPr>
        <p:grpSpPr>
          <a:xfrm>
            <a:off x="10500121" y="1268976"/>
            <a:ext cx="6759179" cy="7363720"/>
            <a:chOff x="0" y="0"/>
            <a:chExt cx="9012239" cy="9818293"/>
          </a:xfrm>
        </p:grpSpPr>
        <p:pic>
          <p:nvPicPr>
            <p:cNvPr id="11" name="Picture 11"/>
            <p:cNvPicPr>
              <a:picLocks noChangeAspect="1"/>
            </p:cNvPicPr>
            <p:nvPr/>
          </p:nvPicPr>
          <p:blipFill>
            <a:blip r:embed="rId2"/>
            <a:srcRect l="19403" r="19403"/>
            <a:stretch>
              <a:fillRect/>
            </a:stretch>
          </p:blipFill>
          <p:spPr>
            <a:xfrm>
              <a:off x="0" y="0"/>
              <a:ext cx="9012239" cy="9818293"/>
            </a:xfrm>
            <a:prstGeom prst="rect">
              <a:avLst/>
            </a:prstGeom>
          </p:spPr>
        </p:pic>
      </p:grpSp>
      <p:sp>
        <p:nvSpPr>
          <p:cNvPr id="12" name="TextBox 12"/>
          <p:cNvSpPr txBox="1"/>
          <p:nvPr/>
        </p:nvSpPr>
        <p:spPr>
          <a:xfrm>
            <a:off x="11882819" y="9638674"/>
            <a:ext cx="5376481" cy="198755"/>
          </a:xfrm>
          <a:prstGeom prst="rect">
            <a:avLst/>
          </a:prstGeom>
        </p:spPr>
        <p:txBody>
          <a:bodyPr lIns="0" tIns="0" rIns="0" bIns="0" rtlCol="0" anchor="t">
            <a:spAutoFit/>
          </a:bodyPr>
          <a:lstStyle/>
          <a:p>
            <a:pPr algn="r">
              <a:lnSpc>
                <a:spcPts val="1540"/>
              </a:lnSpc>
            </a:pPr>
            <a:r>
              <a:rPr lang="en-US" sz="1400" b="1" spc="280">
                <a:solidFill>
                  <a:srgbClr val="010101"/>
                </a:solidFill>
                <a:latin typeface="Open Sans 1 Medium"/>
                <a:ea typeface="Open Sans 1 Medium"/>
                <a:cs typeface="Open Sans 1 Medium"/>
                <a:sym typeface="Open Sans 1 Medium"/>
              </a:rPr>
              <a:t>©DREAM BIG ADVENTURE</a:t>
            </a:r>
          </a:p>
        </p:txBody>
      </p:sp>
      <p:sp>
        <p:nvSpPr>
          <p:cNvPr id="13" name="TextBox 13"/>
          <p:cNvSpPr txBox="1"/>
          <p:nvPr/>
        </p:nvSpPr>
        <p:spPr>
          <a:xfrm>
            <a:off x="1163681" y="2270447"/>
            <a:ext cx="8362446" cy="1934845"/>
          </a:xfrm>
          <a:prstGeom prst="rect">
            <a:avLst/>
          </a:prstGeom>
        </p:spPr>
        <p:txBody>
          <a:bodyPr lIns="0" tIns="0" rIns="0" bIns="0" rtlCol="0" anchor="t">
            <a:spAutoFit/>
          </a:bodyPr>
          <a:lstStyle/>
          <a:p>
            <a:pPr algn="ctr">
              <a:lnSpc>
                <a:spcPts val="3079"/>
              </a:lnSpc>
            </a:pPr>
            <a:r>
              <a:rPr lang="en-US" sz="2199" i="1">
                <a:solidFill>
                  <a:srgbClr val="010101"/>
                </a:solidFill>
                <a:latin typeface="Montserrat Italics"/>
                <a:ea typeface="Montserrat Italics"/>
                <a:cs typeface="Montserrat Italics"/>
                <a:sym typeface="Montserrat Italics"/>
              </a:rPr>
              <a:t>“Resistance is directly proportional to love. If you’re feeling massive Resistance, the good news is, it means there’s tremendous love there too. If you didn’t love the project that is terrifying you, you wouldn’t feel anything”. </a:t>
            </a:r>
          </a:p>
          <a:p>
            <a:pPr algn="ctr">
              <a:lnSpc>
                <a:spcPts val="3079"/>
              </a:lnSpc>
            </a:pPr>
            <a:r>
              <a:rPr lang="en-US" sz="2199" i="1">
                <a:solidFill>
                  <a:srgbClr val="010101"/>
                </a:solidFill>
                <a:latin typeface="Montserrat Italics"/>
                <a:ea typeface="Montserrat Italics"/>
                <a:cs typeface="Montserrat Italics"/>
                <a:sym typeface="Montserrat Italics"/>
              </a:rPr>
              <a:t>- Steven Pressfield</a:t>
            </a:r>
          </a:p>
        </p:txBody>
      </p:sp>
      <p:sp>
        <p:nvSpPr>
          <p:cNvPr id="14" name="TextBox 14"/>
          <p:cNvSpPr txBox="1"/>
          <p:nvPr/>
        </p:nvSpPr>
        <p:spPr>
          <a:xfrm>
            <a:off x="1117022" y="4855586"/>
            <a:ext cx="4973129" cy="2640788"/>
          </a:xfrm>
          <a:prstGeom prst="rect">
            <a:avLst/>
          </a:prstGeom>
        </p:spPr>
        <p:txBody>
          <a:bodyPr lIns="0" tIns="0" rIns="0" bIns="0" rtlCol="0" anchor="t">
            <a:spAutoFit/>
          </a:bodyPr>
          <a:lstStyle/>
          <a:p>
            <a:pPr marL="561341" lvl="1" indent="-280670" algn="l">
              <a:lnSpc>
                <a:spcPts val="4160"/>
              </a:lnSpc>
              <a:buFont typeface="Arial"/>
              <a:buChar char="•"/>
            </a:pPr>
            <a:r>
              <a:rPr lang="en-US" sz="2600" dirty="0">
                <a:solidFill>
                  <a:srgbClr val="000000"/>
                </a:solidFill>
                <a:latin typeface="Montserrat"/>
                <a:ea typeface="Montserrat"/>
                <a:cs typeface="Montserrat"/>
                <a:sym typeface="Montserrat"/>
              </a:rPr>
              <a:t>Fear Of _________</a:t>
            </a:r>
          </a:p>
          <a:p>
            <a:pPr marL="561341" lvl="1" indent="-280670" algn="l">
              <a:lnSpc>
                <a:spcPts val="4160"/>
              </a:lnSpc>
              <a:buFont typeface="Arial"/>
              <a:buChar char="•"/>
            </a:pPr>
            <a:r>
              <a:rPr lang="en-US" sz="2600" dirty="0">
                <a:solidFill>
                  <a:srgbClr val="000000"/>
                </a:solidFill>
                <a:latin typeface="Montserrat"/>
                <a:ea typeface="Montserrat"/>
                <a:cs typeface="Montserrat"/>
                <a:sym typeface="Montserrat"/>
              </a:rPr>
              <a:t>Procrastination</a:t>
            </a:r>
          </a:p>
          <a:p>
            <a:pPr marL="561341" lvl="1" indent="-280670" algn="l">
              <a:lnSpc>
                <a:spcPts val="4160"/>
              </a:lnSpc>
              <a:buFont typeface="Arial"/>
              <a:buChar char="•"/>
            </a:pPr>
            <a:r>
              <a:rPr lang="en-US" sz="2600" dirty="0">
                <a:solidFill>
                  <a:srgbClr val="000000"/>
                </a:solidFill>
                <a:latin typeface="Montserrat"/>
                <a:ea typeface="Montserrat"/>
                <a:cs typeface="Montserrat"/>
                <a:sym typeface="Montserrat"/>
              </a:rPr>
              <a:t>Confusion</a:t>
            </a:r>
          </a:p>
          <a:p>
            <a:pPr marL="561341" lvl="1" indent="-280670" algn="l">
              <a:lnSpc>
                <a:spcPts val="4160"/>
              </a:lnSpc>
              <a:buFont typeface="Arial"/>
              <a:buChar char="•"/>
            </a:pPr>
            <a:r>
              <a:rPr lang="en-US" sz="2600" dirty="0">
                <a:solidFill>
                  <a:srgbClr val="000000"/>
                </a:solidFill>
                <a:latin typeface="Montserrat"/>
                <a:ea typeface="Montserrat"/>
                <a:cs typeface="Montserrat"/>
                <a:sym typeface="Montserrat"/>
              </a:rPr>
              <a:t>Chaos</a:t>
            </a:r>
          </a:p>
          <a:p>
            <a:pPr marL="561341" lvl="1" indent="-280670" algn="l">
              <a:lnSpc>
                <a:spcPts val="4160"/>
              </a:lnSpc>
              <a:buFont typeface="Arial"/>
              <a:buChar char="•"/>
            </a:pPr>
            <a:r>
              <a:rPr lang="en-US" sz="2600" dirty="0">
                <a:solidFill>
                  <a:srgbClr val="000000"/>
                </a:solidFill>
                <a:latin typeface="Montserrat"/>
                <a:ea typeface="Montserrat"/>
                <a:cs typeface="Montserrat"/>
                <a:sym typeface="Montserrat"/>
              </a:rPr>
              <a:t>Hesitation </a:t>
            </a:r>
          </a:p>
        </p:txBody>
      </p:sp>
      <p:sp>
        <p:nvSpPr>
          <p:cNvPr id="15" name="TextBox 15"/>
          <p:cNvSpPr txBox="1"/>
          <p:nvPr/>
        </p:nvSpPr>
        <p:spPr>
          <a:xfrm>
            <a:off x="5949176" y="5345456"/>
            <a:ext cx="3677407" cy="2133600"/>
          </a:xfrm>
          <a:prstGeom prst="rect">
            <a:avLst/>
          </a:prstGeom>
        </p:spPr>
        <p:txBody>
          <a:bodyPr lIns="0" tIns="0" rIns="0" bIns="0" rtlCol="0" anchor="t">
            <a:spAutoFit/>
          </a:bodyPr>
          <a:lstStyle/>
          <a:p>
            <a:pPr algn="ctr">
              <a:lnSpc>
                <a:spcPts val="4200"/>
              </a:lnSpc>
            </a:pPr>
            <a:r>
              <a:rPr lang="en-US" sz="3000" spc="60" dirty="0">
                <a:solidFill>
                  <a:srgbClr val="89C5CC"/>
                </a:solidFill>
                <a:latin typeface="Georgia Pro"/>
                <a:ea typeface="Georgia Pro"/>
                <a:cs typeface="Georgia Pro"/>
                <a:sym typeface="Georgia Pro"/>
              </a:rPr>
              <a:t>Resistance Is The Wall Of Fear That Stands Between You And Your Dream.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06438" y="1714500"/>
            <a:ext cx="9156625" cy="262632"/>
            <a:chOff x="0" y="0"/>
            <a:chExt cx="19925246" cy="571500"/>
          </a:xfrm>
        </p:grpSpPr>
        <p:sp>
          <p:nvSpPr>
            <p:cNvPr id="3" name="Freeform 3"/>
            <p:cNvSpPr/>
            <p:nvPr/>
          </p:nvSpPr>
          <p:spPr>
            <a:xfrm>
              <a:off x="0" y="255270"/>
              <a:ext cx="19925246" cy="69850"/>
            </a:xfrm>
            <a:custGeom>
              <a:avLst/>
              <a:gdLst/>
              <a:ahLst/>
              <a:cxnLst/>
              <a:rect l="l" t="t" r="r" b="b"/>
              <a:pathLst>
                <a:path w="19925246" h="69850">
                  <a:moveTo>
                    <a:pt x="19634417" y="0"/>
                  </a:moveTo>
                  <a:lnTo>
                    <a:pt x="0" y="0"/>
                  </a:lnTo>
                  <a:lnTo>
                    <a:pt x="0" y="69850"/>
                  </a:lnTo>
                  <a:lnTo>
                    <a:pt x="19925246" y="69850"/>
                  </a:lnTo>
                  <a:lnTo>
                    <a:pt x="19925246" y="0"/>
                  </a:lnTo>
                  <a:close/>
                </a:path>
              </a:pathLst>
            </a:custGeom>
            <a:solidFill>
              <a:srgbClr val="E49090"/>
            </a:solidFill>
          </p:spPr>
          <p:txBody>
            <a:bodyPr/>
            <a:lstStyle/>
            <a:p>
              <a:endParaRPr lang="en-US"/>
            </a:p>
          </p:txBody>
        </p:sp>
      </p:grpSp>
      <p:sp>
        <p:nvSpPr>
          <p:cNvPr id="4" name="TextBox 4"/>
          <p:cNvSpPr txBox="1"/>
          <p:nvPr/>
        </p:nvSpPr>
        <p:spPr>
          <a:xfrm>
            <a:off x="11882819" y="9638674"/>
            <a:ext cx="5376481" cy="198755"/>
          </a:xfrm>
          <a:prstGeom prst="rect">
            <a:avLst/>
          </a:prstGeom>
        </p:spPr>
        <p:txBody>
          <a:bodyPr lIns="0" tIns="0" rIns="0" bIns="0" rtlCol="0" anchor="t">
            <a:spAutoFit/>
          </a:bodyPr>
          <a:lstStyle/>
          <a:p>
            <a:pPr algn="r">
              <a:lnSpc>
                <a:spcPts val="1540"/>
              </a:lnSpc>
            </a:pPr>
            <a:r>
              <a:rPr lang="en-US" sz="1400" b="1" spc="280">
                <a:solidFill>
                  <a:srgbClr val="010101"/>
                </a:solidFill>
                <a:latin typeface="Open Sans 1 Medium"/>
                <a:ea typeface="Open Sans 1 Medium"/>
                <a:cs typeface="Open Sans 1 Medium"/>
                <a:sym typeface="Open Sans 1 Medium"/>
              </a:rPr>
              <a:t>©DREAM BIG ADVENTURE</a:t>
            </a:r>
          </a:p>
        </p:txBody>
      </p:sp>
      <p:grpSp>
        <p:nvGrpSpPr>
          <p:cNvPr id="5" name="Group 5"/>
          <p:cNvGrpSpPr/>
          <p:nvPr/>
        </p:nvGrpSpPr>
        <p:grpSpPr>
          <a:xfrm rot="-10800000">
            <a:off x="15263486" y="9389418"/>
            <a:ext cx="3024514" cy="262829"/>
            <a:chOff x="0" y="0"/>
            <a:chExt cx="6576545" cy="571500"/>
          </a:xfrm>
        </p:grpSpPr>
        <p:sp>
          <p:nvSpPr>
            <p:cNvPr id="6" name="Freeform 6"/>
            <p:cNvSpPr/>
            <p:nvPr/>
          </p:nvSpPr>
          <p:spPr>
            <a:xfrm>
              <a:off x="0" y="255270"/>
              <a:ext cx="6576545" cy="69850"/>
            </a:xfrm>
            <a:custGeom>
              <a:avLst/>
              <a:gdLst/>
              <a:ahLst/>
              <a:cxnLst/>
              <a:rect l="l" t="t" r="r" b="b"/>
              <a:pathLst>
                <a:path w="6576545" h="69850">
                  <a:moveTo>
                    <a:pt x="6285715" y="0"/>
                  </a:moveTo>
                  <a:lnTo>
                    <a:pt x="0" y="0"/>
                  </a:lnTo>
                  <a:lnTo>
                    <a:pt x="0" y="69850"/>
                  </a:lnTo>
                  <a:lnTo>
                    <a:pt x="6576545" y="69850"/>
                  </a:lnTo>
                  <a:lnTo>
                    <a:pt x="6576545" y="0"/>
                  </a:lnTo>
                  <a:close/>
                </a:path>
              </a:pathLst>
            </a:custGeom>
            <a:solidFill>
              <a:srgbClr val="E49090"/>
            </a:solidFill>
          </p:spPr>
          <p:txBody>
            <a:bodyPr/>
            <a:lstStyle/>
            <a:p>
              <a:endParaRPr lang="en-US"/>
            </a:p>
          </p:txBody>
        </p:sp>
      </p:grpSp>
      <p:sp>
        <p:nvSpPr>
          <p:cNvPr id="7" name="Freeform 7"/>
          <p:cNvSpPr/>
          <p:nvPr/>
        </p:nvSpPr>
        <p:spPr>
          <a:xfrm>
            <a:off x="9370856" y="4219380"/>
            <a:ext cx="5779061" cy="4818292"/>
          </a:xfrm>
          <a:custGeom>
            <a:avLst/>
            <a:gdLst/>
            <a:ahLst/>
            <a:cxnLst/>
            <a:rect l="l" t="t" r="r" b="b"/>
            <a:pathLst>
              <a:path w="5779061" h="4818292">
                <a:moveTo>
                  <a:pt x="0" y="0"/>
                </a:moveTo>
                <a:lnTo>
                  <a:pt x="5779061" y="0"/>
                </a:lnTo>
                <a:lnTo>
                  <a:pt x="5779061" y="4818292"/>
                </a:lnTo>
                <a:lnTo>
                  <a:pt x="0" y="48182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10414811" y="7168482"/>
            <a:ext cx="910085" cy="898502"/>
          </a:xfrm>
          <a:custGeom>
            <a:avLst/>
            <a:gdLst/>
            <a:ahLst/>
            <a:cxnLst/>
            <a:rect l="l" t="t" r="r" b="b"/>
            <a:pathLst>
              <a:path w="910085" h="898502">
                <a:moveTo>
                  <a:pt x="0" y="0"/>
                </a:moveTo>
                <a:lnTo>
                  <a:pt x="910085" y="0"/>
                </a:lnTo>
                <a:lnTo>
                  <a:pt x="910085" y="898502"/>
                </a:lnTo>
                <a:lnTo>
                  <a:pt x="0" y="8985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10945105" y="7270215"/>
            <a:ext cx="379792" cy="787133"/>
          </a:xfrm>
          <a:custGeom>
            <a:avLst/>
            <a:gdLst/>
            <a:ahLst/>
            <a:cxnLst/>
            <a:rect l="l" t="t" r="r" b="b"/>
            <a:pathLst>
              <a:path w="379792" h="787133">
                <a:moveTo>
                  <a:pt x="0" y="0"/>
                </a:moveTo>
                <a:lnTo>
                  <a:pt x="379791" y="0"/>
                </a:lnTo>
                <a:lnTo>
                  <a:pt x="379791" y="787133"/>
                </a:lnTo>
                <a:lnTo>
                  <a:pt x="0" y="7871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11386437" y="6232880"/>
            <a:ext cx="873950" cy="862827"/>
          </a:xfrm>
          <a:custGeom>
            <a:avLst/>
            <a:gdLst/>
            <a:ahLst/>
            <a:cxnLst/>
            <a:rect l="l" t="t" r="r" b="b"/>
            <a:pathLst>
              <a:path w="873950" h="862827">
                <a:moveTo>
                  <a:pt x="0" y="0"/>
                </a:moveTo>
                <a:lnTo>
                  <a:pt x="873950" y="0"/>
                </a:lnTo>
                <a:lnTo>
                  <a:pt x="873950" y="862826"/>
                </a:lnTo>
                <a:lnTo>
                  <a:pt x="0" y="8628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1" name="Group 11"/>
          <p:cNvGrpSpPr/>
          <p:nvPr/>
        </p:nvGrpSpPr>
        <p:grpSpPr>
          <a:xfrm rot="8100000">
            <a:off x="11423392" y="4613221"/>
            <a:ext cx="3992565" cy="346953"/>
            <a:chOff x="0" y="0"/>
            <a:chExt cx="6576545" cy="571500"/>
          </a:xfrm>
        </p:grpSpPr>
        <p:sp>
          <p:nvSpPr>
            <p:cNvPr id="12" name="Freeform 12"/>
            <p:cNvSpPr/>
            <p:nvPr/>
          </p:nvSpPr>
          <p:spPr>
            <a:xfrm>
              <a:off x="0" y="255270"/>
              <a:ext cx="6576545" cy="69850"/>
            </a:xfrm>
            <a:custGeom>
              <a:avLst/>
              <a:gdLst/>
              <a:ahLst/>
              <a:cxnLst/>
              <a:rect l="l" t="t" r="r" b="b"/>
              <a:pathLst>
                <a:path w="6576545" h="69850">
                  <a:moveTo>
                    <a:pt x="6285715" y="0"/>
                  </a:moveTo>
                  <a:lnTo>
                    <a:pt x="0" y="0"/>
                  </a:lnTo>
                  <a:lnTo>
                    <a:pt x="0" y="69850"/>
                  </a:lnTo>
                  <a:lnTo>
                    <a:pt x="6576545" y="69850"/>
                  </a:lnTo>
                  <a:lnTo>
                    <a:pt x="6576545" y="0"/>
                  </a:lnTo>
                  <a:close/>
                </a:path>
              </a:pathLst>
            </a:custGeom>
            <a:solidFill>
              <a:srgbClr val="FFCA08"/>
            </a:solidFill>
          </p:spPr>
          <p:txBody>
            <a:bodyPr/>
            <a:lstStyle/>
            <a:p>
              <a:endParaRPr lang="en-US"/>
            </a:p>
          </p:txBody>
        </p:sp>
      </p:grpSp>
      <p:grpSp>
        <p:nvGrpSpPr>
          <p:cNvPr id="13" name="Group 13"/>
          <p:cNvGrpSpPr/>
          <p:nvPr/>
        </p:nvGrpSpPr>
        <p:grpSpPr>
          <a:xfrm rot="9908329">
            <a:off x="10829411" y="3548543"/>
            <a:ext cx="3992565" cy="346953"/>
            <a:chOff x="0" y="0"/>
            <a:chExt cx="6576545" cy="571500"/>
          </a:xfrm>
        </p:grpSpPr>
        <p:sp>
          <p:nvSpPr>
            <p:cNvPr id="14" name="Freeform 14"/>
            <p:cNvSpPr/>
            <p:nvPr/>
          </p:nvSpPr>
          <p:spPr>
            <a:xfrm>
              <a:off x="0" y="255270"/>
              <a:ext cx="6576545" cy="69850"/>
            </a:xfrm>
            <a:custGeom>
              <a:avLst/>
              <a:gdLst/>
              <a:ahLst/>
              <a:cxnLst/>
              <a:rect l="l" t="t" r="r" b="b"/>
              <a:pathLst>
                <a:path w="6576545" h="69850">
                  <a:moveTo>
                    <a:pt x="6285715" y="0"/>
                  </a:moveTo>
                  <a:lnTo>
                    <a:pt x="0" y="0"/>
                  </a:lnTo>
                  <a:lnTo>
                    <a:pt x="0" y="69850"/>
                  </a:lnTo>
                  <a:lnTo>
                    <a:pt x="6576545" y="69850"/>
                  </a:lnTo>
                  <a:lnTo>
                    <a:pt x="6576545" y="0"/>
                  </a:lnTo>
                  <a:close/>
                </a:path>
              </a:pathLst>
            </a:custGeom>
            <a:solidFill>
              <a:srgbClr val="FFCA08"/>
            </a:solidFill>
          </p:spPr>
          <p:txBody>
            <a:bodyPr/>
            <a:lstStyle/>
            <a:p>
              <a:endParaRPr lang="en-US"/>
            </a:p>
          </p:txBody>
        </p:sp>
      </p:grpSp>
      <p:grpSp>
        <p:nvGrpSpPr>
          <p:cNvPr id="15" name="Group 15"/>
          <p:cNvGrpSpPr/>
          <p:nvPr/>
        </p:nvGrpSpPr>
        <p:grpSpPr>
          <a:xfrm rot="672960">
            <a:off x="10811513" y="2420155"/>
            <a:ext cx="3992565" cy="346953"/>
            <a:chOff x="0" y="0"/>
            <a:chExt cx="6576545" cy="571500"/>
          </a:xfrm>
        </p:grpSpPr>
        <p:sp>
          <p:nvSpPr>
            <p:cNvPr id="16" name="Freeform 16"/>
            <p:cNvSpPr/>
            <p:nvPr/>
          </p:nvSpPr>
          <p:spPr>
            <a:xfrm>
              <a:off x="0" y="255270"/>
              <a:ext cx="6576545" cy="69850"/>
            </a:xfrm>
            <a:custGeom>
              <a:avLst/>
              <a:gdLst/>
              <a:ahLst/>
              <a:cxnLst/>
              <a:rect l="l" t="t" r="r" b="b"/>
              <a:pathLst>
                <a:path w="6576545" h="69850">
                  <a:moveTo>
                    <a:pt x="6285715" y="0"/>
                  </a:moveTo>
                  <a:lnTo>
                    <a:pt x="0" y="0"/>
                  </a:lnTo>
                  <a:lnTo>
                    <a:pt x="0" y="69850"/>
                  </a:lnTo>
                  <a:lnTo>
                    <a:pt x="6576545" y="69850"/>
                  </a:lnTo>
                  <a:lnTo>
                    <a:pt x="6576545" y="0"/>
                  </a:lnTo>
                  <a:close/>
                </a:path>
              </a:pathLst>
            </a:custGeom>
            <a:solidFill>
              <a:srgbClr val="FFCA08"/>
            </a:solidFill>
          </p:spPr>
          <p:txBody>
            <a:bodyPr/>
            <a:lstStyle/>
            <a:p>
              <a:endParaRPr lang="en-US"/>
            </a:p>
          </p:txBody>
        </p:sp>
      </p:grpSp>
      <p:sp>
        <p:nvSpPr>
          <p:cNvPr id="17" name="Freeform 17"/>
          <p:cNvSpPr/>
          <p:nvPr/>
        </p:nvSpPr>
        <p:spPr>
          <a:xfrm>
            <a:off x="14474113" y="2418242"/>
            <a:ext cx="1351608" cy="1351608"/>
          </a:xfrm>
          <a:custGeom>
            <a:avLst/>
            <a:gdLst/>
            <a:ahLst/>
            <a:cxnLst/>
            <a:rect l="l" t="t" r="r" b="b"/>
            <a:pathLst>
              <a:path w="1351608" h="1351608">
                <a:moveTo>
                  <a:pt x="0" y="0"/>
                </a:moveTo>
                <a:lnTo>
                  <a:pt x="1351608" y="0"/>
                </a:lnTo>
                <a:lnTo>
                  <a:pt x="1351608" y="1351607"/>
                </a:lnTo>
                <a:lnTo>
                  <a:pt x="0" y="13516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8" name="TextBox 18"/>
          <p:cNvSpPr txBox="1"/>
          <p:nvPr/>
        </p:nvSpPr>
        <p:spPr>
          <a:xfrm>
            <a:off x="1293349" y="8209358"/>
            <a:ext cx="6129272" cy="692150"/>
          </a:xfrm>
          <a:prstGeom prst="rect">
            <a:avLst/>
          </a:prstGeom>
        </p:spPr>
        <p:txBody>
          <a:bodyPr lIns="0" tIns="0" rIns="0" bIns="0" rtlCol="0" anchor="t">
            <a:spAutoFit/>
          </a:bodyPr>
          <a:lstStyle/>
          <a:p>
            <a:pPr algn="ctr">
              <a:lnSpc>
                <a:spcPts val="2800"/>
              </a:lnSpc>
            </a:pPr>
            <a:r>
              <a:rPr lang="en-US" sz="2000" i="1" spc="100">
                <a:solidFill>
                  <a:srgbClr val="010101"/>
                </a:solidFill>
                <a:latin typeface="Montserrat Italics"/>
                <a:ea typeface="Montserrat Italics"/>
                <a:cs typeface="Montserrat Italics"/>
                <a:sym typeface="Montserrat Italics"/>
              </a:rPr>
              <a:t>“God places the best things in life on the other side of fear.” - Will Smith</a:t>
            </a:r>
          </a:p>
        </p:txBody>
      </p:sp>
      <p:sp>
        <p:nvSpPr>
          <p:cNvPr id="19" name="TextBox 19"/>
          <p:cNvSpPr txBox="1"/>
          <p:nvPr/>
        </p:nvSpPr>
        <p:spPr>
          <a:xfrm>
            <a:off x="1028700" y="1009650"/>
            <a:ext cx="7287099" cy="704850"/>
          </a:xfrm>
          <a:prstGeom prst="rect">
            <a:avLst/>
          </a:prstGeom>
        </p:spPr>
        <p:txBody>
          <a:bodyPr lIns="0" tIns="0" rIns="0" bIns="0" rtlCol="0" anchor="t">
            <a:spAutoFit/>
          </a:bodyPr>
          <a:lstStyle/>
          <a:p>
            <a:pPr algn="l">
              <a:lnSpc>
                <a:spcPts val="5400"/>
              </a:lnSpc>
            </a:pPr>
            <a:r>
              <a:rPr lang="en-US" sz="4500" spc="89">
                <a:solidFill>
                  <a:srgbClr val="89C5CC"/>
                </a:solidFill>
                <a:latin typeface="Georgia Pro"/>
                <a:ea typeface="Georgia Pro"/>
                <a:cs typeface="Georgia Pro"/>
                <a:sym typeface="Georgia Pro"/>
              </a:rPr>
              <a:t>Keys To Breakthrough</a:t>
            </a:r>
          </a:p>
        </p:txBody>
      </p:sp>
      <p:sp>
        <p:nvSpPr>
          <p:cNvPr id="20" name="TextBox 20"/>
          <p:cNvSpPr txBox="1"/>
          <p:nvPr/>
        </p:nvSpPr>
        <p:spPr>
          <a:xfrm>
            <a:off x="858624" y="2443898"/>
            <a:ext cx="6998723" cy="935355"/>
          </a:xfrm>
          <a:prstGeom prst="rect">
            <a:avLst/>
          </a:prstGeom>
        </p:spPr>
        <p:txBody>
          <a:bodyPr lIns="0" tIns="0" rIns="0" bIns="0" rtlCol="0" anchor="t">
            <a:spAutoFit/>
          </a:bodyPr>
          <a:lstStyle/>
          <a:p>
            <a:pPr algn="ctr">
              <a:lnSpc>
                <a:spcPts val="3840"/>
              </a:lnSpc>
              <a:spcBef>
                <a:spcPct val="0"/>
              </a:spcBef>
            </a:pPr>
            <a:r>
              <a:rPr lang="en-US" sz="2400">
                <a:solidFill>
                  <a:srgbClr val="000000"/>
                </a:solidFill>
                <a:latin typeface="Montserrat"/>
                <a:ea typeface="Montserrat"/>
                <a:cs typeface="Montserrat"/>
                <a:sym typeface="Montserrat"/>
              </a:rPr>
              <a:t>Jericho was a symbol of resistance against God's promises and their inheritance.</a:t>
            </a:r>
          </a:p>
        </p:txBody>
      </p:sp>
      <p:sp>
        <p:nvSpPr>
          <p:cNvPr id="21" name="TextBox 21"/>
          <p:cNvSpPr txBox="1"/>
          <p:nvPr/>
        </p:nvSpPr>
        <p:spPr>
          <a:xfrm>
            <a:off x="1662893" y="4228103"/>
            <a:ext cx="5390185" cy="2582545"/>
          </a:xfrm>
          <a:prstGeom prst="rect">
            <a:avLst/>
          </a:prstGeom>
        </p:spPr>
        <p:txBody>
          <a:bodyPr lIns="0" tIns="0" rIns="0" bIns="0" rtlCol="0" anchor="t">
            <a:spAutoFit/>
          </a:bodyPr>
          <a:lstStyle/>
          <a:p>
            <a:pPr marL="561341" lvl="1" indent="-280670" algn="l">
              <a:lnSpc>
                <a:spcPts val="4160"/>
              </a:lnSpc>
              <a:buFont typeface="Arial"/>
              <a:buChar char="•"/>
            </a:pPr>
            <a:r>
              <a:rPr lang="en-US" sz="2600">
                <a:solidFill>
                  <a:srgbClr val="000000"/>
                </a:solidFill>
                <a:latin typeface="Montserrat"/>
                <a:ea typeface="Montserrat"/>
                <a:cs typeface="Montserrat"/>
                <a:sym typeface="Montserrat"/>
              </a:rPr>
              <a:t>Look Up &amp; Worship</a:t>
            </a:r>
          </a:p>
          <a:p>
            <a:pPr marL="561341" lvl="1" indent="-280670" algn="l">
              <a:lnSpc>
                <a:spcPts val="4160"/>
              </a:lnSpc>
              <a:buFont typeface="Arial"/>
              <a:buChar char="•"/>
            </a:pPr>
            <a:r>
              <a:rPr lang="en-US" sz="2600">
                <a:solidFill>
                  <a:srgbClr val="000000"/>
                </a:solidFill>
                <a:latin typeface="Montserrat"/>
                <a:ea typeface="Montserrat"/>
                <a:cs typeface="Montserrat"/>
                <a:sym typeface="Montserrat"/>
              </a:rPr>
              <a:t>Pray, Listen &amp; Obey</a:t>
            </a:r>
          </a:p>
          <a:p>
            <a:pPr marL="561341" lvl="1" indent="-280670" algn="l">
              <a:lnSpc>
                <a:spcPts val="4160"/>
              </a:lnSpc>
              <a:buFont typeface="Arial"/>
              <a:buChar char="•"/>
            </a:pPr>
            <a:r>
              <a:rPr lang="en-US" sz="2600">
                <a:solidFill>
                  <a:srgbClr val="000000"/>
                </a:solidFill>
                <a:latin typeface="Montserrat"/>
                <a:ea typeface="Montserrat"/>
                <a:cs typeface="Montserrat"/>
                <a:sym typeface="Montserrat"/>
              </a:rPr>
              <a:t>Take Courageous Action</a:t>
            </a:r>
          </a:p>
          <a:p>
            <a:pPr marL="561341" lvl="1" indent="-280670" algn="l">
              <a:lnSpc>
                <a:spcPts val="4160"/>
              </a:lnSpc>
              <a:buFont typeface="Arial"/>
              <a:buChar char="•"/>
            </a:pPr>
            <a:r>
              <a:rPr lang="en-US" sz="2600">
                <a:solidFill>
                  <a:srgbClr val="000000"/>
                </a:solidFill>
                <a:latin typeface="Montserrat"/>
                <a:ea typeface="Montserrat"/>
                <a:cs typeface="Montserrat"/>
                <a:sym typeface="Montserrat"/>
              </a:rPr>
              <a:t>Believe For Breakthrough</a:t>
            </a:r>
          </a:p>
          <a:p>
            <a:pPr marL="561341" lvl="1" indent="-280670" algn="l">
              <a:lnSpc>
                <a:spcPts val="4160"/>
              </a:lnSpc>
              <a:buFont typeface="Arial"/>
              <a:buChar char="•"/>
            </a:pPr>
            <a:r>
              <a:rPr lang="en-US" sz="2600">
                <a:solidFill>
                  <a:srgbClr val="000000"/>
                </a:solidFill>
                <a:latin typeface="Montserrat"/>
                <a:ea typeface="Montserrat"/>
                <a:cs typeface="Montserrat"/>
                <a:sym typeface="Montserrat"/>
              </a:rPr>
              <a:t>Receive Your Blessings</a:t>
            </a:r>
          </a:p>
        </p:txBody>
      </p:sp>
      <p:sp>
        <p:nvSpPr>
          <p:cNvPr id="22" name="Freeform 22"/>
          <p:cNvSpPr/>
          <p:nvPr/>
        </p:nvSpPr>
        <p:spPr>
          <a:xfrm>
            <a:off x="12260387" y="5343569"/>
            <a:ext cx="828319" cy="817776"/>
          </a:xfrm>
          <a:custGeom>
            <a:avLst/>
            <a:gdLst/>
            <a:ahLst/>
            <a:cxnLst/>
            <a:rect l="l" t="t" r="r" b="b"/>
            <a:pathLst>
              <a:path w="828319" h="817776">
                <a:moveTo>
                  <a:pt x="0" y="0"/>
                </a:moveTo>
                <a:lnTo>
                  <a:pt x="828318" y="0"/>
                </a:lnTo>
                <a:lnTo>
                  <a:pt x="828318" y="817777"/>
                </a:lnTo>
                <a:lnTo>
                  <a:pt x="0" y="8177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3" name="Freeform 23"/>
          <p:cNvSpPr/>
          <p:nvPr/>
        </p:nvSpPr>
        <p:spPr>
          <a:xfrm>
            <a:off x="13184974" y="4323353"/>
            <a:ext cx="859662" cy="848721"/>
          </a:xfrm>
          <a:custGeom>
            <a:avLst/>
            <a:gdLst/>
            <a:ahLst/>
            <a:cxnLst/>
            <a:rect l="l" t="t" r="r" b="b"/>
            <a:pathLst>
              <a:path w="859662" h="848721">
                <a:moveTo>
                  <a:pt x="0" y="0"/>
                </a:moveTo>
                <a:lnTo>
                  <a:pt x="859662" y="0"/>
                </a:lnTo>
                <a:lnTo>
                  <a:pt x="859662" y="848721"/>
                </a:lnTo>
                <a:lnTo>
                  <a:pt x="0" y="8487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4" name="Freeform 24"/>
          <p:cNvSpPr/>
          <p:nvPr/>
        </p:nvSpPr>
        <p:spPr>
          <a:xfrm>
            <a:off x="9476194" y="8066984"/>
            <a:ext cx="845282" cy="834524"/>
          </a:xfrm>
          <a:custGeom>
            <a:avLst/>
            <a:gdLst/>
            <a:ahLst/>
            <a:cxnLst/>
            <a:rect l="l" t="t" r="r" b="b"/>
            <a:pathLst>
              <a:path w="845282" h="834524">
                <a:moveTo>
                  <a:pt x="0" y="0"/>
                </a:moveTo>
                <a:lnTo>
                  <a:pt x="845282" y="0"/>
                </a:lnTo>
                <a:lnTo>
                  <a:pt x="845282" y="834524"/>
                </a:lnTo>
                <a:lnTo>
                  <a:pt x="0" y="8345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5" name="TextBox 25"/>
          <p:cNvSpPr txBox="1"/>
          <p:nvPr/>
        </p:nvSpPr>
        <p:spPr>
          <a:xfrm>
            <a:off x="13419674" y="6596982"/>
            <a:ext cx="2864732" cy="1066800"/>
          </a:xfrm>
          <a:prstGeom prst="rect">
            <a:avLst/>
          </a:prstGeom>
        </p:spPr>
        <p:txBody>
          <a:bodyPr lIns="0" tIns="0" rIns="0" bIns="0" rtlCol="0" anchor="t">
            <a:spAutoFit/>
          </a:bodyPr>
          <a:lstStyle/>
          <a:p>
            <a:pPr algn="ctr">
              <a:lnSpc>
                <a:spcPts val="4200"/>
              </a:lnSpc>
            </a:pPr>
            <a:r>
              <a:rPr lang="en-US" sz="3000" spc="60">
                <a:solidFill>
                  <a:srgbClr val="89C5CC"/>
                </a:solidFill>
                <a:latin typeface="Georgia Pro"/>
                <a:ea typeface="Georgia Pro"/>
                <a:cs typeface="Georgia Pro"/>
                <a:sym typeface="Georgia Pro"/>
              </a:rPr>
              <a:t>Perfect Love Casts Out Fear!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32810" y="578054"/>
            <a:ext cx="6853112" cy="8844492"/>
            <a:chOff x="0" y="0"/>
            <a:chExt cx="2318213" cy="2991840"/>
          </a:xfrm>
        </p:grpSpPr>
        <p:sp>
          <p:nvSpPr>
            <p:cNvPr id="3" name="Freeform 3"/>
            <p:cNvSpPr/>
            <p:nvPr/>
          </p:nvSpPr>
          <p:spPr>
            <a:xfrm>
              <a:off x="0" y="0"/>
              <a:ext cx="2318213" cy="2991840"/>
            </a:xfrm>
            <a:custGeom>
              <a:avLst/>
              <a:gdLst/>
              <a:ahLst/>
              <a:cxnLst/>
              <a:rect l="l" t="t" r="r" b="b"/>
              <a:pathLst>
                <a:path w="2318213" h="2991840">
                  <a:moveTo>
                    <a:pt x="0" y="0"/>
                  </a:moveTo>
                  <a:lnTo>
                    <a:pt x="2318213" y="0"/>
                  </a:lnTo>
                  <a:lnTo>
                    <a:pt x="2318213" y="2991840"/>
                  </a:lnTo>
                  <a:lnTo>
                    <a:pt x="0" y="2991840"/>
                  </a:lnTo>
                  <a:close/>
                </a:path>
              </a:pathLst>
            </a:custGeom>
            <a:solidFill>
              <a:srgbClr val="89C5CC"/>
            </a:solidFill>
          </p:spPr>
          <p:txBody>
            <a:bodyPr/>
            <a:lstStyle/>
            <a:p>
              <a:endParaRPr lang="en-US"/>
            </a:p>
          </p:txBody>
        </p:sp>
      </p:grpSp>
      <p:sp>
        <p:nvSpPr>
          <p:cNvPr id="4" name="TextBox 4"/>
          <p:cNvSpPr txBox="1"/>
          <p:nvPr/>
        </p:nvSpPr>
        <p:spPr>
          <a:xfrm>
            <a:off x="9488644" y="1427126"/>
            <a:ext cx="7287099" cy="704850"/>
          </a:xfrm>
          <a:prstGeom prst="rect">
            <a:avLst/>
          </a:prstGeom>
        </p:spPr>
        <p:txBody>
          <a:bodyPr lIns="0" tIns="0" rIns="0" bIns="0" rtlCol="0" anchor="t">
            <a:spAutoFit/>
          </a:bodyPr>
          <a:lstStyle/>
          <a:p>
            <a:pPr algn="l">
              <a:lnSpc>
                <a:spcPts val="5400"/>
              </a:lnSpc>
            </a:pPr>
            <a:r>
              <a:rPr lang="en-US" sz="4500" spc="89">
                <a:solidFill>
                  <a:srgbClr val="89C5CC"/>
                </a:solidFill>
                <a:latin typeface="Georgia Pro"/>
                <a:ea typeface="Georgia Pro"/>
                <a:cs typeface="Georgia Pro"/>
                <a:sym typeface="Georgia Pro"/>
              </a:rPr>
              <a:t>Co-Create With God</a:t>
            </a:r>
          </a:p>
        </p:txBody>
      </p:sp>
      <p:grpSp>
        <p:nvGrpSpPr>
          <p:cNvPr id="5" name="Group 5"/>
          <p:cNvGrpSpPr/>
          <p:nvPr/>
        </p:nvGrpSpPr>
        <p:grpSpPr>
          <a:xfrm rot="-10800000">
            <a:off x="15263486" y="9389418"/>
            <a:ext cx="3024514" cy="262829"/>
            <a:chOff x="0" y="0"/>
            <a:chExt cx="6576545" cy="571500"/>
          </a:xfrm>
        </p:grpSpPr>
        <p:sp>
          <p:nvSpPr>
            <p:cNvPr id="6" name="Freeform 6"/>
            <p:cNvSpPr/>
            <p:nvPr/>
          </p:nvSpPr>
          <p:spPr>
            <a:xfrm>
              <a:off x="0" y="255270"/>
              <a:ext cx="6576545" cy="69850"/>
            </a:xfrm>
            <a:custGeom>
              <a:avLst/>
              <a:gdLst/>
              <a:ahLst/>
              <a:cxnLst/>
              <a:rect l="l" t="t" r="r" b="b"/>
              <a:pathLst>
                <a:path w="6576545" h="69850">
                  <a:moveTo>
                    <a:pt x="6285715" y="0"/>
                  </a:moveTo>
                  <a:lnTo>
                    <a:pt x="0" y="0"/>
                  </a:lnTo>
                  <a:lnTo>
                    <a:pt x="0" y="69850"/>
                  </a:lnTo>
                  <a:lnTo>
                    <a:pt x="6576545" y="69850"/>
                  </a:lnTo>
                  <a:lnTo>
                    <a:pt x="6576545" y="0"/>
                  </a:lnTo>
                  <a:close/>
                </a:path>
              </a:pathLst>
            </a:custGeom>
            <a:solidFill>
              <a:srgbClr val="E49090"/>
            </a:solidFill>
          </p:spPr>
          <p:txBody>
            <a:bodyPr/>
            <a:lstStyle/>
            <a:p>
              <a:endParaRPr lang="en-US"/>
            </a:p>
          </p:txBody>
        </p:sp>
      </p:grpSp>
      <p:sp>
        <p:nvSpPr>
          <p:cNvPr id="7" name="TextBox 7"/>
          <p:cNvSpPr txBox="1"/>
          <p:nvPr/>
        </p:nvSpPr>
        <p:spPr>
          <a:xfrm>
            <a:off x="9188161" y="4065098"/>
            <a:ext cx="5837859" cy="3488055"/>
          </a:xfrm>
          <a:prstGeom prst="rect">
            <a:avLst/>
          </a:prstGeom>
        </p:spPr>
        <p:txBody>
          <a:bodyPr lIns="0" tIns="0" rIns="0" bIns="0" rtlCol="0" anchor="t">
            <a:spAutoFit/>
          </a:bodyPr>
          <a:lstStyle/>
          <a:p>
            <a:pPr marL="561341" lvl="1" indent="-280670" algn="l">
              <a:lnSpc>
                <a:spcPts val="4680"/>
              </a:lnSpc>
              <a:buFont typeface="Arial"/>
              <a:buChar char="•"/>
            </a:pPr>
            <a:r>
              <a:rPr lang="en-US" sz="2600">
                <a:solidFill>
                  <a:srgbClr val="010101"/>
                </a:solidFill>
                <a:latin typeface="Montserrat"/>
                <a:ea typeface="Montserrat"/>
                <a:cs typeface="Montserrat"/>
                <a:sym typeface="Montserrat"/>
              </a:rPr>
              <a:t>Connect To The Creator</a:t>
            </a:r>
          </a:p>
          <a:p>
            <a:pPr marL="561341" lvl="1" indent="-280670" algn="l">
              <a:lnSpc>
                <a:spcPts val="4680"/>
              </a:lnSpc>
              <a:buFont typeface="Arial"/>
              <a:buChar char="•"/>
            </a:pPr>
            <a:r>
              <a:rPr lang="en-US" sz="2600">
                <a:solidFill>
                  <a:srgbClr val="010101"/>
                </a:solidFill>
                <a:latin typeface="Montserrat"/>
                <a:ea typeface="Montserrat"/>
                <a:cs typeface="Montserrat"/>
                <a:sym typeface="Montserrat"/>
              </a:rPr>
              <a:t>Choose Positivity</a:t>
            </a:r>
          </a:p>
          <a:p>
            <a:pPr marL="561341" lvl="1" indent="-280670" algn="l">
              <a:lnSpc>
                <a:spcPts val="4680"/>
              </a:lnSpc>
              <a:buFont typeface="Arial"/>
              <a:buChar char="•"/>
            </a:pPr>
            <a:r>
              <a:rPr lang="en-US" sz="2600">
                <a:solidFill>
                  <a:srgbClr val="010101"/>
                </a:solidFill>
                <a:latin typeface="Montserrat"/>
                <a:ea typeface="Montserrat"/>
                <a:cs typeface="Montserrat"/>
                <a:sym typeface="Montserrat"/>
              </a:rPr>
              <a:t>Flow Not Force</a:t>
            </a:r>
          </a:p>
          <a:p>
            <a:pPr marL="561341" lvl="1" indent="-280670" algn="l">
              <a:lnSpc>
                <a:spcPts val="4680"/>
              </a:lnSpc>
              <a:buFont typeface="Arial"/>
              <a:buChar char="•"/>
            </a:pPr>
            <a:r>
              <a:rPr lang="en-US" sz="2600">
                <a:solidFill>
                  <a:srgbClr val="010101"/>
                </a:solidFill>
                <a:latin typeface="Montserrat"/>
                <a:ea typeface="Montserrat"/>
                <a:cs typeface="Montserrat"/>
                <a:sym typeface="Montserrat"/>
              </a:rPr>
              <a:t>Have Fun</a:t>
            </a:r>
          </a:p>
          <a:p>
            <a:pPr marL="561341" lvl="1" indent="-280670" algn="l">
              <a:lnSpc>
                <a:spcPts val="4680"/>
              </a:lnSpc>
              <a:buFont typeface="Arial"/>
              <a:buChar char="•"/>
            </a:pPr>
            <a:r>
              <a:rPr lang="en-US" sz="2600">
                <a:solidFill>
                  <a:srgbClr val="010101"/>
                </a:solidFill>
                <a:latin typeface="Montserrat"/>
                <a:ea typeface="Montserrat"/>
                <a:cs typeface="Montserrat"/>
                <a:sym typeface="Montserrat"/>
              </a:rPr>
              <a:t>Co-Create Your Day</a:t>
            </a:r>
          </a:p>
          <a:p>
            <a:pPr marL="561341" lvl="1" indent="-280670" algn="l">
              <a:lnSpc>
                <a:spcPts val="4680"/>
              </a:lnSpc>
              <a:buFont typeface="Arial"/>
              <a:buChar char="•"/>
            </a:pPr>
            <a:r>
              <a:rPr lang="en-US" sz="2600">
                <a:solidFill>
                  <a:srgbClr val="010101"/>
                </a:solidFill>
                <a:latin typeface="Montserrat"/>
                <a:ea typeface="Montserrat"/>
                <a:cs typeface="Montserrat"/>
                <a:sym typeface="Montserrat"/>
              </a:rPr>
              <a:t>Creative Flow Cycle</a:t>
            </a:r>
          </a:p>
        </p:txBody>
      </p:sp>
      <p:grpSp>
        <p:nvGrpSpPr>
          <p:cNvPr id="8" name="Group 8"/>
          <p:cNvGrpSpPr/>
          <p:nvPr/>
        </p:nvGrpSpPr>
        <p:grpSpPr>
          <a:xfrm rot="5400000">
            <a:off x="8078804" y="443073"/>
            <a:ext cx="1156109" cy="269962"/>
            <a:chOff x="0" y="0"/>
            <a:chExt cx="2447437" cy="571500"/>
          </a:xfrm>
        </p:grpSpPr>
        <p:sp>
          <p:nvSpPr>
            <p:cNvPr id="9" name="Freeform 9"/>
            <p:cNvSpPr/>
            <p:nvPr/>
          </p:nvSpPr>
          <p:spPr>
            <a:xfrm>
              <a:off x="0" y="255270"/>
              <a:ext cx="2447437" cy="69850"/>
            </a:xfrm>
            <a:custGeom>
              <a:avLst/>
              <a:gdLst/>
              <a:ahLst/>
              <a:cxnLst/>
              <a:rect l="l" t="t" r="r" b="b"/>
              <a:pathLst>
                <a:path w="2447437" h="69850">
                  <a:moveTo>
                    <a:pt x="2156607" y="0"/>
                  </a:moveTo>
                  <a:lnTo>
                    <a:pt x="0" y="0"/>
                  </a:lnTo>
                  <a:lnTo>
                    <a:pt x="0" y="69850"/>
                  </a:lnTo>
                  <a:lnTo>
                    <a:pt x="2447437" y="69850"/>
                  </a:lnTo>
                  <a:lnTo>
                    <a:pt x="2447437" y="0"/>
                  </a:lnTo>
                  <a:close/>
                </a:path>
              </a:pathLst>
            </a:custGeom>
            <a:solidFill>
              <a:srgbClr val="E49090"/>
            </a:solidFill>
          </p:spPr>
          <p:txBody>
            <a:bodyPr/>
            <a:lstStyle/>
            <a:p>
              <a:endParaRPr lang="en-US"/>
            </a:p>
          </p:txBody>
        </p:sp>
      </p:grpSp>
      <p:sp>
        <p:nvSpPr>
          <p:cNvPr id="10" name="TextBox 10"/>
          <p:cNvSpPr txBox="1"/>
          <p:nvPr/>
        </p:nvSpPr>
        <p:spPr>
          <a:xfrm>
            <a:off x="8610198" y="1529557"/>
            <a:ext cx="1155925" cy="555625"/>
          </a:xfrm>
          <a:prstGeom prst="rect">
            <a:avLst/>
          </a:prstGeom>
        </p:spPr>
        <p:txBody>
          <a:bodyPr lIns="0" tIns="0" rIns="0" bIns="0" rtlCol="0" anchor="t">
            <a:spAutoFit/>
          </a:bodyPr>
          <a:lstStyle/>
          <a:p>
            <a:pPr algn="l">
              <a:lnSpc>
                <a:spcPts val="4399"/>
              </a:lnSpc>
              <a:spcBef>
                <a:spcPct val="0"/>
              </a:spcBef>
            </a:pPr>
            <a:r>
              <a:rPr lang="en-US" sz="3999">
                <a:solidFill>
                  <a:srgbClr val="89C5CC"/>
                </a:solidFill>
                <a:latin typeface="Montserrat"/>
                <a:ea typeface="Montserrat"/>
                <a:cs typeface="Montserrat"/>
                <a:sym typeface="Montserrat"/>
              </a:rPr>
              <a:t>03.</a:t>
            </a:r>
          </a:p>
        </p:txBody>
      </p:sp>
      <p:sp>
        <p:nvSpPr>
          <p:cNvPr id="11" name="TextBox 11"/>
          <p:cNvSpPr txBox="1"/>
          <p:nvPr/>
        </p:nvSpPr>
        <p:spPr>
          <a:xfrm>
            <a:off x="8890559" y="2509512"/>
            <a:ext cx="7885184" cy="1153795"/>
          </a:xfrm>
          <a:prstGeom prst="rect">
            <a:avLst/>
          </a:prstGeom>
        </p:spPr>
        <p:txBody>
          <a:bodyPr lIns="0" tIns="0" rIns="0" bIns="0" rtlCol="0" anchor="t">
            <a:spAutoFit/>
          </a:bodyPr>
          <a:lstStyle/>
          <a:p>
            <a:pPr algn="ctr">
              <a:lnSpc>
                <a:spcPts val="3079"/>
              </a:lnSpc>
            </a:pPr>
            <a:r>
              <a:rPr lang="en-US" sz="2199" i="1">
                <a:solidFill>
                  <a:srgbClr val="000000"/>
                </a:solidFill>
                <a:latin typeface="Montserrat Italics"/>
                <a:ea typeface="Montserrat Italics"/>
                <a:cs typeface="Montserrat Italics"/>
                <a:sym typeface="Montserrat Italics"/>
              </a:rPr>
              <a:t>We must create through the Holy Spirit and bring the Kingdom to our lives, families, church, and world. </a:t>
            </a:r>
          </a:p>
          <a:p>
            <a:pPr algn="ctr">
              <a:lnSpc>
                <a:spcPts val="3079"/>
              </a:lnSpc>
            </a:pPr>
            <a:r>
              <a:rPr lang="en-US" sz="2199" i="1">
                <a:solidFill>
                  <a:srgbClr val="000000"/>
                </a:solidFill>
                <a:latin typeface="Montserrat Italics"/>
                <a:ea typeface="Montserrat Italics"/>
                <a:cs typeface="Montserrat Italics"/>
                <a:sym typeface="Montserrat Italics"/>
              </a:rPr>
              <a:t>- Dr. Nick Castellano</a:t>
            </a:r>
          </a:p>
        </p:txBody>
      </p:sp>
      <p:grpSp>
        <p:nvGrpSpPr>
          <p:cNvPr id="12" name="Group 12"/>
          <p:cNvGrpSpPr/>
          <p:nvPr/>
        </p:nvGrpSpPr>
        <p:grpSpPr>
          <a:xfrm>
            <a:off x="1028700" y="1310319"/>
            <a:ext cx="6759179" cy="7589454"/>
            <a:chOff x="0" y="0"/>
            <a:chExt cx="9012239" cy="10119272"/>
          </a:xfrm>
        </p:grpSpPr>
        <p:pic>
          <p:nvPicPr>
            <p:cNvPr id="13" name="Picture 13"/>
            <p:cNvPicPr>
              <a:picLocks noChangeAspect="1"/>
            </p:cNvPicPr>
            <p:nvPr/>
          </p:nvPicPr>
          <p:blipFill>
            <a:blip r:embed="rId2"/>
            <a:srcRect l="21715" r="11488"/>
            <a:stretch>
              <a:fillRect/>
            </a:stretch>
          </p:blipFill>
          <p:spPr>
            <a:xfrm>
              <a:off x="0" y="0"/>
              <a:ext cx="9012239" cy="10119272"/>
            </a:xfrm>
            <a:prstGeom prst="rect">
              <a:avLst/>
            </a:prstGeom>
          </p:spPr>
        </p:pic>
      </p:grpSp>
      <p:sp>
        <p:nvSpPr>
          <p:cNvPr id="14" name="TextBox 14"/>
          <p:cNvSpPr txBox="1"/>
          <p:nvPr/>
        </p:nvSpPr>
        <p:spPr>
          <a:xfrm>
            <a:off x="11882819" y="9638674"/>
            <a:ext cx="5376481" cy="198755"/>
          </a:xfrm>
          <a:prstGeom prst="rect">
            <a:avLst/>
          </a:prstGeom>
        </p:spPr>
        <p:txBody>
          <a:bodyPr lIns="0" tIns="0" rIns="0" bIns="0" rtlCol="0" anchor="t">
            <a:spAutoFit/>
          </a:bodyPr>
          <a:lstStyle/>
          <a:p>
            <a:pPr algn="r">
              <a:lnSpc>
                <a:spcPts val="1540"/>
              </a:lnSpc>
            </a:pPr>
            <a:r>
              <a:rPr lang="en-US" sz="1400" b="1" spc="280">
                <a:solidFill>
                  <a:srgbClr val="010101"/>
                </a:solidFill>
                <a:latin typeface="Open Sans 1 Medium"/>
                <a:ea typeface="Open Sans 1 Medium"/>
                <a:cs typeface="Open Sans 1 Medium"/>
                <a:sym typeface="Open Sans 1 Medium"/>
              </a:rPr>
              <a:t>©DREAM BIG ADVENTURE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11022" y="3337959"/>
            <a:ext cx="15425641" cy="2226780"/>
            <a:chOff x="0" y="0"/>
            <a:chExt cx="20567521" cy="2969040"/>
          </a:xfrm>
        </p:grpSpPr>
        <p:sp>
          <p:nvSpPr>
            <p:cNvPr id="3" name="Freeform 3"/>
            <p:cNvSpPr/>
            <p:nvPr/>
          </p:nvSpPr>
          <p:spPr>
            <a:xfrm>
              <a:off x="0" y="0"/>
              <a:ext cx="11419383" cy="2969040"/>
            </a:xfrm>
            <a:custGeom>
              <a:avLst/>
              <a:gdLst/>
              <a:ahLst/>
              <a:cxnLst/>
              <a:rect l="l" t="t" r="r" b="b"/>
              <a:pathLst>
                <a:path w="11419383" h="2969040">
                  <a:moveTo>
                    <a:pt x="0" y="0"/>
                  </a:moveTo>
                  <a:lnTo>
                    <a:pt x="11419383" y="0"/>
                  </a:lnTo>
                  <a:lnTo>
                    <a:pt x="11419383" y="2969040"/>
                  </a:lnTo>
                  <a:lnTo>
                    <a:pt x="0" y="29690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9148138" y="0"/>
              <a:ext cx="9360576" cy="2969040"/>
            </a:xfrm>
            <a:custGeom>
              <a:avLst/>
              <a:gdLst/>
              <a:ahLst/>
              <a:cxnLst/>
              <a:rect l="l" t="t" r="r" b="b"/>
              <a:pathLst>
                <a:path w="9360576" h="2969040">
                  <a:moveTo>
                    <a:pt x="0" y="0"/>
                  </a:moveTo>
                  <a:lnTo>
                    <a:pt x="9360576" y="0"/>
                  </a:lnTo>
                  <a:lnTo>
                    <a:pt x="9360576" y="2969040"/>
                  </a:lnTo>
                  <a:lnTo>
                    <a:pt x="0" y="2969040"/>
                  </a:lnTo>
                  <a:lnTo>
                    <a:pt x="0" y="0"/>
                  </a:lnTo>
                  <a:close/>
                </a:path>
              </a:pathLst>
            </a:custGeom>
            <a:blipFill>
              <a:blip r:embed="rId2">
                <a:extLst>
                  <a:ext uri="{96DAC541-7B7A-43D3-8B79-37D633B846F1}">
                    <asvg:svgBlip xmlns:asvg="http://schemas.microsoft.com/office/drawing/2016/SVG/main" r:embed="rId3"/>
                  </a:ext>
                </a:extLst>
              </a:blip>
              <a:stretch>
                <a:fillRect r="-21994"/>
              </a:stretch>
            </a:blipFill>
          </p:spPr>
          <p:txBody>
            <a:bodyPr/>
            <a:lstStyle/>
            <a:p>
              <a:endParaRPr lang="en-US"/>
            </a:p>
          </p:txBody>
        </p:sp>
      </p:grpSp>
      <p:grpSp>
        <p:nvGrpSpPr>
          <p:cNvPr id="5" name="Group 5"/>
          <p:cNvGrpSpPr/>
          <p:nvPr/>
        </p:nvGrpSpPr>
        <p:grpSpPr>
          <a:xfrm>
            <a:off x="-3806438" y="1714500"/>
            <a:ext cx="9156625" cy="262632"/>
            <a:chOff x="0" y="0"/>
            <a:chExt cx="19925246" cy="571500"/>
          </a:xfrm>
        </p:grpSpPr>
        <p:sp>
          <p:nvSpPr>
            <p:cNvPr id="6" name="Freeform 6"/>
            <p:cNvSpPr/>
            <p:nvPr/>
          </p:nvSpPr>
          <p:spPr>
            <a:xfrm>
              <a:off x="0" y="255270"/>
              <a:ext cx="19925246" cy="69850"/>
            </a:xfrm>
            <a:custGeom>
              <a:avLst/>
              <a:gdLst/>
              <a:ahLst/>
              <a:cxnLst/>
              <a:rect l="l" t="t" r="r" b="b"/>
              <a:pathLst>
                <a:path w="19925246" h="69850">
                  <a:moveTo>
                    <a:pt x="19634417" y="0"/>
                  </a:moveTo>
                  <a:lnTo>
                    <a:pt x="0" y="0"/>
                  </a:lnTo>
                  <a:lnTo>
                    <a:pt x="0" y="69850"/>
                  </a:lnTo>
                  <a:lnTo>
                    <a:pt x="19925246" y="69850"/>
                  </a:lnTo>
                  <a:lnTo>
                    <a:pt x="19925246" y="0"/>
                  </a:lnTo>
                  <a:close/>
                </a:path>
              </a:pathLst>
            </a:custGeom>
            <a:solidFill>
              <a:srgbClr val="E49090"/>
            </a:solidFill>
          </p:spPr>
          <p:txBody>
            <a:bodyPr/>
            <a:lstStyle/>
            <a:p>
              <a:endParaRPr lang="en-US"/>
            </a:p>
          </p:txBody>
        </p:sp>
      </p:grpSp>
      <p:sp>
        <p:nvSpPr>
          <p:cNvPr id="7" name="TextBox 7"/>
          <p:cNvSpPr txBox="1"/>
          <p:nvPr/>
        </p:nvSpPr>
        <p:spPr>
          <a:xfrm>
            <a:off x="11882819" y="9638674"/>
            <a:ext cx="5376481" cy="198755"/>
          </a:xfrm>
          <a:prstGeom prst="rect">
            <a:avLst/>
          </a:prstGeom>
        </p:spPr>
        <p:txBody>
          <a:bodyPr lIns="0" tIns="0" rIns="0" bIns="0" rtlCol="0" anchor="t">
            <a:spAutoFit/>
          </a:bodyPr>
          <a:lstStyle/>
          <a:p>
            <a:pPr algn="r">
              <a:lnSpc>
                <a:spcPts val="1540"/>
              </a:lnSpc>
            </a:pPr>
            <a:r>
              <a:rPr lang="en-US" sz="1400" b="1" spc="280">
                <a:solidFill>
                  <a:srgbClr val="010101"/>
                </a:solidFill>
                <a:latin typeface="Open Sans 1 Medium"/>
                <a:ea typeface="Open Sans 1 Medium"/>
                <a:cs typeface="Open Sans 1 Medium"/>
                <a:sym typeface="Open Sans 1 Medium"/>
              </a:rPr>
              <a:t>©DREAM BIG ADVENTURE</a:t>
            </a:r>
          </a:p>
        </p:txBody>
      </p:sp>
      <p:grpSp>
        <p:nvGrpSpPr>
          <p:cNvPr id="8" name="Group 8"/>
          <p:cNvGrpSpPr/>
          <p:nvPr/>
        </p:nvGrpSpPr>
        <p:grpSpPr>
          <a:xfrm rot="-10800000">
            <a:off x="15263486" y="9389418"/>
            <a:ext cx="3024514" cy="262829"/>
            <a:chOff x="0" y="0"/>
            <a:chExt cx="6576545" cy="571500"/>
          </a:xfrm>
        </p:grpSpPr>
        <p:sp>
          <p:nvSpPr>
            <p:cNvPr id="9" name="Freeform 9"/>
            <p:cNvSpPr/>
            <p:nvPr/>
          </p:nvSpPr>
          <p:spPr>
            <a:xfrm>
              <a:off x="0" y="255270"/>
              <a:ext cx="6576545" cy="69850"/>
            </a:xfrm>
            <a:custGeom>
              <a:avLst/>
              <a:gdLst/>
              <a:ahLst/>
              <a:cxnLst/>
              <a:rect l="l" t="t" r="r" b="b"/>
              <a:pathLst>
                <a:path w="6576545" h="69850">
                  <a:moveTo>
                    <a:pt x="6285715" y="0"/>
                  </a:moveTo>
                  <a:lnTo>
                    <a:pt x="0" y="0"/>
                  </a:lnTo>
                  <a:lnTo>
                    <a:pt x="0" y="69850"/>
                  </a:lnTo>
                  <a:lnTo>
                    <a:pt x="6576545" y="69850"/>
                  </a:lnTo>
                  <a:lnTo>
                    <a:pt x="6576545" y="0"/>
                  </a:lnTo>
                  <a:close/>
                </a:path>
              </a:pathLst>
            </a:custGeom>
            <a:solidFill>
              <a:srgbClr val="E49090"/>
            </a:solidFill>
          </p:spPr>
          <p:txBody>
            <a:bodyPr/>
            <a:lstStyle/>
            <a:p>
              <a:endParaRPr lang="en-US"/>
            </a:p>
          </p:txBody>
        </p:sp>
      </p:grpSp>
      <p:sp>
        <p:nvSpPr>
          <p:cNvPr id="10" name="Freeform 10"/>
          <p:cNvSpPr/>
          <p:nvPr/>
        </p:nvSpPr>
        <p:spPr>
          <a:xfrm>
            <a:off x="10044690" y="1371600"/>
            <a:ext cx="1351608" cy="1351608"/>
          </a:xfrm>
          <a:custGeom>
            <a:avLst/>
            <a:gdLst/>
            <a:ahLst/>
            <a:cxnLst/>
            <a:rect l="l" t="t" r="r" b="b"/>
            <a:pathLst>
              <a:path w="1351608" h="1351608">
                <a:moveTo>
                  <a:pt x="0" y="0"/>
                </a:moveTo>
                <a:lnTo>
                  <a:pt x="1351608" y="0"/>
                </a:lnTo>
                <a:lnTo>
                  <a:pt x="1351608" y="1351608"/>
                </a:lnTo>
                <a:lnTo>
                  <a:pt x="0" y="13516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5350188" y="4641466"/>
            <a:ext cx="1484508" cy="115049"/>
          </a:xfrm>
          <a:custGeom>
            <a:avLst/>
            <a:gdLst/>
            <a:ahLst/>
            <a:cxnLst/>
            <a:rect l="l" t="t" r="r" b="b"/>
            <a:pathLst>
              <a:path w="1484508" h="115049">
                <a:moveTo>
                  <a:pt x="0" y="0"/>
                </a:moveTo>
                <a:lnTo>
                  <a:pt x="1484508" y="0"/>
                </a:lnTo>
                <a:lnTo>
                  <a:pt x="1484508" y="115049"/>
                </a:lnTo>
                <a:lnTo>
                  <a:pt x="0" y="1150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TextBox 12"/>
          <p:cNvSpPr txBox="1"/>
          <p:nvPr/>
        </p:nvSpPr>
        <p:spPr>
          <a:xfrm>
            <a:off x="1028700" y="1009650"/>
            <a:ext cx="7287099" cy="704850"/>
          </a:xfrm>
          <a:prstGeom prst="rect">
            <a:avLst/>
          </a:prstGeom>
        </p:spPr>
        <p:txBody>
          <a:bodyPr lIns="0" tIns="0" rIns="0" bIns="0" rtlCol="0" anchor="t">
            <a:spAutoFit/>
          </a:bodyPr>
          <a:lstStyle/>
          <a:p>
            <a:pPr algn="l">
              <a:lnSpc>
                <a:spcPts val="5400"/>
              </a:lnSpc>
            </a:pPr>
            <a:r>
              <a:rPr lang="en-US" sz="4500" spc="89">
                <a:solidFill>
                  <a:srgbClr val="89C5CC"/>
                </a:solidFill>
                <a:latin typeface="Georgia Pro"/>
                <a:ea typeface="Georgia Pro"/>
                <a:cs typeface="Georgia Pro"/>
                <a:sym typeface="Georgia Pro"/>
              </a:rPr>
              <a:t>Creative Flow Cycle</a:t>
            </a:r>
          </a:p>
        </p:txBody>
      </p:sp>
      <p:sp>
        <p:nvSpPr>
          <p:cNvPr id="13" name="TextBox 13"/>
          <p:cNvSpPr txBox="1"/>
          <p:nvPr/>
        </p:nvSpPr>
        <p:spPr>
          <a:xfrm>
            <a:off x="4981935" y="5662233"/>
            <a:ext cx="1048607" cy="514350"/>
          </a:xfrm>
          <a:prstGeom prst="rect">
            <a:avLst/>
          </a:prstGeom>
        </p:spPr>
        <p:txBody>
          <a:bodyPr lIns="0" tIns="0" rIns="0" bIns="0" rtlCol="0" anchor="t">
            <a:spAutoFit/>
          </a:bodyPr>
          <a:lstStyle/>
          <a:p>
            <a:pPr algn="just">
              <a:lnSpc>
                <a:spcPts val="4200"/>
              </a:lnSpc>
            </a:pPr>
            <a:r>
              <a:rPr lang="en-US" sz="3000" dirty="0">
                <a:solidFill>
                  <a:srgbClr val="000000"/>
                </a:solidFill>
                <a:latin typeface="Montserrat Medium"/>
                <a:ea typeface="Montserrat Medium"/>
                <a:cs typeface="Montserrat Medium"/>
                <a:sym typeface="Montserrat Medium"/>
              </a:rPr>
              <a:t>Rest</a:t>
            </a:r>
          </a:p>
        </p:txBody>
      </p:sp>
      <p:sp>
        <p:nvSpPr>
          <p:cNvPr id="14" name="TextBox 14"/>
          <p:cNvSpPr txBox="1"/>
          <p:nvPr/>
        </p:nvSpPr>
        <p:spPr>
          <a:xfrm>
            <a:off x="6488741" y="2654354"/>
            <a:ext cx="1338837" cy="514350"/>
          </a:xfrm>
          <a:prstGeom prst="rect">
            <a:avLst/>
          </a:prstGeom>
        </p:spPr>
        <p:txBody>
          <a:bodyPr lIns="0" tIns="0" rIns="0" bIns="0" rtlCol="0" anchor="t">
            <a:spAutoFit/>
          </a:bodyPr>
          <a:lstStyle/>
          <a:p>
            <a:pPr algn="just">
              <a:lnSpc>
                <a:spcPts val="4200"/>
              </a:lnSpc>
            </a:pPr>
            <a:r>
              <a:rPr lang="en-US" sz="3000" dirty="0">
                <a:solidFill>
                  <a:srgbClr val="000000"/>
                </a:solidFill>
                <a:latin typeface="Montserrat Medium"/>
                <a:ea typeface="Montserrat Medium"/>
                <a:cs typeface="Montserrat Medium"/>
                <a:sym typeface="Montserrat Medium"/>
              </a:rPr>
              <a:t>Reach</a:t>
            </a:r>
          </a:p>
        </p:txBody>
      </p:sp>
      <p:sp>
        <p:nvSpPr>
          <p:cNvPr id="15" name="TextBox 15"/>
          <p:cNvSpPr txBox="1"/>
          <p:nvPr/>
        </p:nvSpPr>
        <p:spPr>
          <a:xfrm rot="-3587238">
            <a:off x="5400630" y="3680599"/>
            <a:ext cx="1055120" cy="514350"/>
          </a:xfrm>
          <a:prstGeom prst="rect">
            <a:avLst/>
          </a:prstGeom>
        </p:spPr>
        <p:txBody>
          <a:bodyPr lIns="0" tIns="0" rIns="0" bIns="0" rtlCol="0" anchor="t">
            <a:spAutoFit/>
          </a:bodyPr>
          <a:lstStyle/>
          <a:p>
            <a:pPr algn="just">
              <a:lnSpc>
                <a:spcPts val="4200"/>
              </a:lnSpc>
            </a:pPr>
            <a:r>
              <a:rPr lang="en-US" sz="3000" dirty="0">
                <a:solidFill>
                  <a:srgbClr val="000000"/>
                </a:solidFill>
                <a:latin typeface="Montserrat Medium"/>
                <a:ea typeface="Montserrat Medium"/>
                <a:cs typeface="Montserrat Medium"/>
                <a:sym typeface="Montserrat Medium"/>
              </a:rPr>
              <a:t>Rise</a:t>
            </a:r>
          </a:p>
        </p:txBody>
      </p:sp>
      <p:sp>
        <p:nvSpPr>
          <p:cNvPr id="16" name="TextBox 16"/>
          <p:cNvSpPr txBox="1"/>
          <p:nvPr/>
        </p:nvSpPr>
        <p:spPr>
          <a:xfrm rot="3844439">
            <a:off x="7605448" y="3970895"/>
            <a:ext cx="1688748" cy="514350"/>
          </a:xfrm>
          <a:prstGeom prst="rect">
            <a:avLst/>
          </a:prstGeom>
        </p:spPr>
        <p:txBody>
          <a:bodyPr lIns="0" tIns="0" rIns="0" bIns="0" rtlCol="0" anchor="t">
            <a:spAutoFit/>
          </a:bodyPr>
          <a:lstStyle/>
          <a:p>
            <a:pPr algn="just">
              <a:lnSpc>
                <a:spcPts val="4200"/>
              </a:lnSpc>
            </a:pPr>
            <a:r>
              <a:rPr lang="en-US" sz="3000" dirty="0">
                <a:solidFill>
                  <a:srgbClr val="000000"/>
                </a:solidFill>
                <a:latin typeface="Montserrat Medium"/>
                <a:ea typeface="Montserrat Medium"/>
                <a:cs typeface="Montserrat Medium"/>
                <a:sym typeface="Montserrat Medium"/>
              </a:rPr>
              <a:t>Release</a:t>
            </a:r>
          </a:p>
        </p:txBody>
      </p:sp>
      <p:sp>
        <p:nvSpPr>
          <p:cNvPr id="17" name="TextBox 17"/>
          <p:cNvSpPr txBox="1"/>
          <p:nvPr/>
        </p:nvSpPr>
        <p:spPr>
          <a:xfrm>
            <a:off x="8424123" y="5662233"/>
            <a:ext cx="1048607" cy="514350"/>
          </a:xfrm>
          <a:prstGeom prst="rect">
            <a:avLst/>
          </a:prstGeom>
        </p:spPr>
        <p:txBody>
          <a:bodyPr lIns="0" tIns="0" rIns="0" bIns="0" rtlCol="0" anchor="t">
            <a:spAutoFit/>
          </a:bodyPr>
          <a:lstStyle/>
          <a:p>
            <a:pPr algn="just">
              <a:lnSpc>
                <a:spcPts val="4200"/>
              </a:lnSpc>
            </a:pPr>
            <a:r>
              <a:rPr lang="en-US" sz="3000" dirty="0">
                <a:solidFill>
                  <a:srgbClr val="000000"/>
                </a:solidFill>
                <a:latin typeface="Montserrat Medium"/>
                <a:ea typeface="Montserrat Medium"/>
                <a:cs typeface="Montserrat Medium"/>
                <a:sym typeface="Montserrat Medium"/>
              </a:rPr>
              <a:t>Rest</a:t>
            </a:r>
          </a:p>
        </p:txBody>
      </p:sp>
      <p:sp>
        <p:nvSpPr>
          <p:cNvPr id="18" name="TextBox 18"/>
          <p:cNvSpPr txBox="1"/>
          <p:nvPr/>
        </p:nvSpPr>
        <p:spPr>
          <a:xfrm>
            <a:off x="1805474" y="6753791"/>
            <a:ext cx="14677051" cy="2122170"/>
          </a:xfrm>
          <a:prstGeom prst="rect">
            <a:avLst/>
          </a:prstGeom>
        </p:spPr>
        <p:txBody>
          <a:bodyPr lIns="0" tIns="0" rIns="0" bIns="0" rtlCol="0" anchor="t">
            <a:spAutoFit/>
          </a:bodyPr>
          <a:lstStyle/>
          <a:p>
            <a:pPr marL="518160" lvl="1" indent="-259080" algn="l">
              <a:lnSpc>
                <a:spcPts val="4320"/>
              </a:lnSpc>
              <a:buAutoNum type="arabicPeriod"/>
            </a:pPr>
            <a:r>
              <a:rPr lang="en-US" sz="2400" dirty="0">
                <a:solidFill>
                  <a:srgbClr val="010101"/>
                </a:solidFill>
                <a:latin typeface="Montserrat"/>
                <a:ea typeface="Montserrat"/>
                <a:cs typeface="Montserrat"/>
                <a:sym typeface="Montserrat"/>
              </a:rPr>
              <a:t> Rest - Rest is where you will receive new ideas, clarity, direction, energy, and wisdom.</a:t>
            </a:r>
          </a:p>
          <a:p>
            <a:pPr marL="518160" lvl="1" indent="-259080" algn="l">
              <a:lnSpc>
                <a:spcPts val="4320"/>
              </a:lnSpc>
              <a:buAutoNum type="arabicPeriod"/>
            </a:pPr>
            <a:r>
              <a:rPr lang="en-US" sz="2400" dirty="0">
                <a:solidFill>
                  <a:srgbClr val="010101"/>
                </a:solidFill>
                <a:latin typeface="Montserrat"/>
                <a:ea typeface="Montserrat"/>
                <a:cs typeface="Montserrat"/>
                <a:sym typeface="Montserrat"/>
              </a:rPr>
              <a:t> Rise - Break through resistance by taking courageous action and trusting God.</a:t>
            </a:r>
          </a:p>
          <a:p>
            <a:pPr marL="518160" lvl="1" indent="-259080" algn="l">
              <a:lnSpc>
                <a:spcPts val="4320"/>
              </a:lnSpc>
              <a:buAutoNum type="arabicPeriod"/>
            </a:pPr>
            <a:r>
              <a:rPr lang="en-US" sz="2400" dirty="0">
                <a:solidFill>
                  <a:srgbClr val="010101"/>
                </a:solidFill>
                <a:latin typeface="Montserrat"/>
                <a:ea typeface="Montserrat"/>
                <a:cs typeface="Montserrat"/>
                <a:sym typeface="Montserrat"/>
              </a:rPr>
              <a:t> Reach - Keep making progress until you reach the dream goal God has given you.</a:t>
            </a:r>
          </a:p>
          <a:p>
            <a:pPr marL="518160" lvl="1" indent="-259080" algn="l">
              <a:lnSpc>
                <a:spcPts val="4320"/>
              </a:lnSpc>
              <a:buAutoNum type="arabicPeriod"/>
            </a:pPr>
            <a:r>
              <a:rPr lang="en-US" sz="2400" dirty="0">
                <a:solidFill>
                  <a:srgbClr val="010101"/>
                </a:solidFill>
                <a:latin typeface="Montserrat"/>
                <a:ea typeface="Montserrat"/>
                <a:cs typeface="Montserrat"/>
                <a:sym typeface="Montserrat"/>
              </a:rPr>
              <a:t> Release - Then release the outcome, timing, provision, and results to God.</a:t>
            </a:r>
          </a:p>
        </p:txBody>
      </p:sp>
      <p:sp>
        <p:nvSpPr>
          <p:cNvPr id="19" name="TextBox 19"/>
          <p:cNvSpPr txBox="1"/>
          <p:nvPr/>
        </p:nvSpPr>
        <p:spPr>
          <a:xfrm>
            <a:off x="6415905" y="4836795"/>
            <a:ext cx="1338837" cy="306705"/>
          </a:xfrm>
          <a:prstGeom prst="rect">
            <a:avLst/>
          </a:prstGeom>
        </p:spPr>
        <p:txBody>
          <a:bodyPr lIns="0" tIns="0" rIns="0" bIns="0" rtlCol="0" anchor="t">
            <a:spAutoFit/>
          </a:bodyPr>
          <a:lstStyle/>
          <a:p>
            <a:pPr algn="just">
              <a:lnSpc>
                <a:spcPts val="2520"/>
              </a:lnSpc>
            </a:pPr>
            <a:r>
              <a:rPr lang="en-US" sz="1800" dirty="0">
                <a:solidFill>
                  <a:srgbClr val="000000"/>
                </a:solidFill>
                <a:latin typeface="Montserrat Medium"/>
                <a:ea typeface="Montserrat Medium"/>
                <a:cs typeface="Montserrat Medium"/>
                <a:sym typeface="Montserrat Medium"/>
              </a:rPr>
              <a:t>Resistance</a:t>
            </a:r>
          </a:p>
        </p:txBody>
      </p:sp>
      <p:sp>
        <p:nvSpPr>
          <p:cNvPr id="20" name="TextBox 20"/>
          <p:cNvSpPr txBox="1"/>
          <p:nvPr/>
        </p:nvSpPr>
        <p:spPr>
          <a:xfrm>
            <a:off x="5506239" y="6138483"/>
            <a:ext cx="1338837" cy="306705"/>
          </a:xfrm>
          <a:prstGeom prst="rect">
            <a:avLst/>
          </a:prstGeom>
        </p:spPr>
        <p:txBody>
          <a:bodyPr lIns="0" tIns="0" rIns="0" bIns="0" rtlCol="0" anchor="t">
            <a:spAutoFit/>
          </a:bodyPr>
          <a:lstStyle/>
          <a:p>
            <a:pPr algn="just">
              <a:lnSpc>
                <a:spcPts val="2520"/>
              </a:lnSpc>
            </a:pPr>
            <a:r>
              <a:rPr lang="en-US" sz="1800" dirty="0">
                <a:solidFill>
                  <a:srgbClr val="000000"/>
                </a:solidFill>
                <a:latin typeface="Montserrat Medium"/>
                <a:ea typeface="Montserrat Medium"/>
                <a:cs typeface="Montserrat Medium"/>
                <a:sym typeface="Montserrat Medium"/>
              </a:rPr>
              <a:t>Receive</a:t>
            </a:r>
          </a:p>
        </p:txBody>
      </p:sp>
      <p:sp>
        <p:nvSpPr>
          <p:cNvPr id="21" name="TextBox 21"/>
          <p:cNvSpPr txBox="1"/>
          <p:nvPr/>
        </p:nvSpPr>
        <p:spPr>
          <a:xfrm>
            <a:off x="8948426" y="6138483"/>
            <a:ext cx="1338837" cy="306705"/>
          </a:xfrm>
          <a:prstGeom prst="rect">
            <a:avLst/>
          </a:prstGeom>
        </p:spPr>
        <p:txBody>
          <a:bodyPr lIns="0" tIns="0" rIns="0" bIns="0" rtlCol="0" anchor="t">
            <a:spAutoFit/>
          </a:bodyPr>
          <a:lstStyle/>
          <a:p>
            <a:pPr algn="just">
              <a:lnSpc>
                <a:spcPts val="2520"/>
              </a:lnSpc>
            </a:pPr>
            <a:r>
              <a:rPr lang="en-US" sz="1800" dirty="0">
                <a:solidFill>
                  <a:srgbClr val="000000"/>
                </a:solidFill>
                <a:latin typeface="Montserrat Medium"/>
                <a:ea typeface="Montserrat Medium"/>
                <a:cs typeface="Montserrat Medium"/>
                <a:sym typeface="Montserrat Medium"/>
              </a:rPr>
              <a:t>Receive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999859" y="528590"/>
            <a:ext cx="6853112" cy="8844492"/>
            <a:chOff x="0" y="0"/>
            <a:chExt cx="2318213" cy="2991840"/>
          </a:xfrm>
        </p:grpSpPr>
        <p:sp>
          <p:nvSpPr>
            <p:cNvPr id="3" name="Freeform 3"/>
            <p:cNvSpPr/>
            <p:nvPr/>
          </p:nvSpPr>
          <p:spPr>
            <a:xfrm>
              <a:off x="0" y="0"/>
              <a:ext cx="2318213" cy="2991840"/>
            </a:xfrm>
            <a:custGeom>
              <a:avLst/>
              <a:gdLst/>
              <a:ahLst/>
              <a:cxnLst/>
              <a:rect l="l" t="t" r="r" b="b"/>
              <a:pathLst>
                <a:path w="2318213" h="2991840">
                  <a:moveTo>
                    <a:pt x="0" y="0"/>
                  </a:moveTo>
                  <a:lnTo>
                    <a:pt x="2318213" y="0"/>
                  </a:lnTo>
                  <a:lnTo>
                    <a:pt x="2318213" y="2991840"/>
                  </a:lnTo>
                  <a:lnTo>
                    <a:pt x="0" y="2991840"/>
                  </a:lnTo>
                  <a:close/>
                </a:path>
              </a:pathLst>
            </a:custGeom>
            <a:solidFill>
              <a:srgbClr val="89C5CC"/>
            </a:solidFill>
          </p:spPr>
          <p:txBody>
            <a:bodyPr/>
            <a:lstStyle/>
            <a:p>
              <a:endParaRPr lang="en-US"/>
            </a:p>
          </p:txBody>
        </p:sp>
      </p:grpSp>
      <p:grpSp>
        <p:nvGrpSpPr>
          <p:cNvPr id="4" name="Group 4"/>
          <p:cNvGrpSpPr/>
          <p:nvPr/>
        </p:nvGrpSpPr>
        <p:grpSpPr>
          <a:xfrm rot="-10800000">
            <a:off x="-213595" y="8995471"/>
            <a:ext cx="3024514" cy="262829"/>
            <a:chOff x="0" y="0"/>
            <a:chExt cx="6576545" cy="571500"/>
          </a:xfrm>
        </p:grpSpPr>
        <p:sp>
          <p:nvSpPr>
            <p:cNvPr id="5" name="Freeform 5"/>
            <p:cNvSpPr/>
            <p:nvPr/>
          </p:nvSpPr>
          <p:spPr>
            <a:xfrm>
              <a:off x="0" y="255270"/>
              <a:ext cx="6576545" cy="69850"/>
            </a:xfrm>
            <a:custGeom>
              <a:avLst/>
              <a:gdLst/>
              <a:ahLst/>
              <a:cxnLst/>
              <a:rect l="l" t="t" r="r" b="b"/>
              <a:pathLst>
                <a:path w="6576545" h="69850">
                  <a:moveTo>
                    <a:pt x="6285715" y="0"/>
                  </a:moveTo>
                  <a:lnTo>
                    <a:pt x="0" y="0"/>
                  </a:lnTo>
                  <a:lnTo>
                    <a:pt x="0" y="69850"/>
                  </a:lnTo>
                  <a:lnTo>
                    <a:pt x="6576545" y="69850"/>
                  </a:lnTo>
                  <a:lnTo>
                    <a:pt x="6576545" y="0"/>
                  </a:lnTo>
                  <a:close/>
                </a:path>
              </a:pathLst>
            </a:custGeom>
            <a:solidFill>
              <a:srgbClr val="E49090"/>
            </a:solidFill>
          </p:spPr>
          <p:txBody>
            <a:bodyPr/>
            <a:lstStyle/>
            <a:p>
              <a:endParaRPr lang="en-US"/>
            </a:p>
          </p:txBody>
        </p:sp>
      </p:grpSp>
      <p:grpSp>
        <p:nvGrpSpPr>
          <p:cNvPr id="6" name="Group 6"/>
          <p:cNvGrpSpPr/>
          <p:nvPr/>
        </p:nvGrpSpPr>
        <p:grpSpPr>
          <a:xfrm rot="5400000">
            <a:off x="585627" y="443073"/>
            <a:ext cx="1156109" cy="269962"/>
            <a:chOff x="0" y="0"/>
            <a:chExt cx="2447437" cy="571500"/>
          </a:xfrm>
        </p:grpSpPr>
        <p:sp>
          <p:nvSpPr>
            <p:cNvPr id="7" name="Freeform 7"/>
            <p:cNvSpPr/>
            <p:nvPr/>
          </p:nvSpPr>
          <p:spPr>
            <a:xfrm>
              <a:off x="0" y="255270"/>
              <a:ext cx="2447437" cy="69850"/>
            </a:xfrm>
            <a:custGeom>
              <a:avLst/>
              <a:gdLst/>
              <a:ahLst/>
              <a:cxnLst/>
              <a:rect l="l" t="t" r="r" b="b"/>
              <a:pathLst>
                <a:path w="2447437" h="69850">
                  <a:moveTo>
                    <a:pt x="2156607" y="0"/>
                  </a:moveTo>
                  <a:lnTo>
                    <a:pt x="0" y="0"/>
                  </a:lnTo>
                  <a:lnTo>
                    <a:pt x="0" y="69850"/>
                  </a:lnTo>
                  <a:lnTo>
                    <a:pt x="2447437" y="69850"/>
                  </a:lnTo>
                  <a:lnTo>
                    <a:pt x="2447437" y="0"/>
                  </a:lnTo>
                  <a:close/>
                </a:path>
              </a:pathLst>
            </a:custGeom>
            <a:solidFill>
              <a:srgbClr val="E49090"/>
            </a:solidFill>
          </p:spPr>
          <p:txBody>
            <a:bodyPr/>
            <a:lstStyle/>
            <a:p>
              <a:endParaRPr lang="en-US"/>
            </a:p>
          </p:txBody>
        </p:sp>
      </p:grpSp>
      <p:sp>
        <p:nvSpPr>
          <p:cNvPr id="8" name="TextBox 8"/>
          <p:cNvSpPr txBox="1"/>
          <p:nvPr/>
        </p:nvSpPr>
        <p:spPr>
          <a:xfrm>
            <a:off x="699966" y="1472032"/>
            <a:ext cx="1155925" cy="555625"/>
          </a:xfrm>
          <a:prstGeom prst="rect">
            <a:avLst/>
          </a:prstGeom>
        </p:spPr>
        <p:txBody>
          <a:bodyPr lIns="0" tIns="0" rIns="0" bIns="0" rtlCol="0" anchor="t">
            <a:spAutoFit/>
          </a:bodyPr>
          <a:lstStyle/>
          <a:p>
            <a:pPr algn="l">
              <a:lnSpc>
                <a:spcPts val="4399"/>
              </a:lnSpc>
              <a:spcBef>
                <a:spcPct val="0"/>
              </a:spcBef>
            </a:pPr>
            <a:r>
              <a:rPr lang="en-US" sz="3999">
                <a:solidFill>
                  <a:srgbClr val="89C5CC"/>
                </a:solidFill>
                <a:latin typeface="Montserrat"/>
                <a:ea typeface="Montserrat"/>
                <a:cs typeface="Montserrat"/>
                <a:sym typeface="Montserrat"/>
              </a:rPr>
              <a:t>04.</a:t>
            </a:r>
          </a:p>
        </p:txBody>
      </p:sp>
      <p:grpSp>
        <p:nvGrpSpPr>
          <p:cNvPr id="9" name="Group 9"/>
          <p:cNvGrpSpPr/>
          <p:nvPr/>
        </p:nvGrpSpPr>
        <p:grpSpPr>
          <a:xfrm>
            <a:off x="10500121" y="1268976"/>
            <a:ext cx="6759179" cy="7363720"/>
            <a:chOff x="0" y="0"/>
            <a:chExt cx="9012239" cy="9818293"/>
          </a:xfrm>
        </p:grpSpPr>
        <p:pic>
          <p:nvPicPr>
            <p:cNvPr id="10" name="Picture 10"/>
            <p:cNvPicPr>
              <a:picLocks noChangeAspect="1"/>
            </p:cNvPicPr>
            <p:nvPr/>
          </p:nvPicPr>
          <p:blipFill>
            <a:blip r:embed="rId2"/>
            <a:srcRect l="19393" r="19393"/>
            <a:stretch>
              <a:fillRect/>
            </a:stretch>
          </p:blipFill>
          <p:spPr>
            <a:xfrm>
              <a:off x="0" y="0"/>
              <a:ext cx="9012239" cy="9818293"/>
            </a:xfrm>
            <a:prstGeom prst="rect">
              <a:avLst/>
            </a:prstGeom>
          </p:spPr>
        </p:pic>
      </p:grpSp>
      <p:sp>
        <p:nvSpPr>
          <p:cNvPr id="11" name="TextBox 11"/>
          <p:cNvSpPr txBox="1"/>
          <p:nvPr/>
        </p:nvSpPr>
        <p:spPr>
          <a:xfrm>
            <a:off x="11882819" y="9638674"/>
            <a:ext cx="5376481" cy="198755"/>
          </a:xfrm>
          <a:prstGeom prst="rect">
            <a:avLst/>
          </a:prstGeom>
        </p:spPr>
        <p:txBody>
          <a:bodyPr lIns="0" tIns="0" rIns="0" bIns="0" rtlCol="0" anchor="t">
            <a:spAutoFit/>
          </a:bodyPr>
          <a:lstStyle/>
          <a:p>
            <a:pPr algn="r">
              <a:lnSpc>
                <a:spcPts val="1540"/>
              </a:lnSpc>
            </a:pPr>
            <a:r>
              <a:rPr lang="en-US" sz="1400" b="1" spc="280">
                <a:solidFill>
                  <a:srgbClr val="010101"/>
                </a:solidFill>
                <a:latin typeface="Open Sans 1 Medium"/>
                <a:ea typeface="Open Sans 1 Medium"/>
                <a:cs typeface="Open Sans 1 Medium"/>
                <a:sym typeface="Open Sans 1 Medium"/>
              </a:rPr>
              <a:t>©DREAM BIG ADVENTURE</a:t>
            </a:r>
          </a:p>
        </p:txBody>
      </p:sp>
      <p:sp>
        <p:nvSpPr>
          <p:cNvPr id="12" name="TextBox 12"/>
          <p:cNvSpPr txBox="1"/>
          <p:nvPr/>
        </p:nvSpPr>
        <p:spPr>
          <a:xfrm>
            <a:off x="1573560" y="1405357"/>
            <a:ext cx="8509505" cy="704850"/>
          </a:xfrm>
          <a:prstGeom prst="rect">
            <a:avLst/>
          </a:prstGeom>
        </p:spPr>
        <p:txBody>
          <a:bodyPr lIns="0" tIns="0" rIns="0" bIns="0" rtlCol="0" anchor="t">
            <a:spAutoFit/>
          </a:bodyPr>
          <a:lstStyle/>
          <a:p>
            <a:pPr algn="l">
              <a:lnSpc>
                <a:spcPts val="5400"/>
              </a:lnSpc>
            </a:pPr>
            <a:r>
              <a:rPr lang="en-US" sz="4500" spc="89">
                <a:solidFill>
                  <a:srgbClr val="89C5CC"/>
                </a:solidFill>
                <a:latin typeface="Georgia Pro"/>
                <a:ea typeface="Georgia Pro"/>
                <a:cs typeface="Georgia Pro"/>
                <a:sym typeface="Georgia Pro"/>
              </a:rPr>
              <a:t>Embrace An Adventure Mindset</a:t>
            </a:r>
          </a:p>
        </p:txBody>
      </p:sp>
      <p:sp>
        <p:nvSpPr>
          <p:cNvPr id="13" name="TextBox 13"/>
          <p:cNvSpPr txBox="1"/>
          <p:nvPr/>
        </p:nvSpPr>
        <p:spPr>
          <a:xfrm>
            <a:off x="1028700" y="3014109"/>
            <a:ext cx="8281392" cy="4813935"/>
          </a:xfrm>
          <a:prstGeom prst="rect">
            <a:avLst/>
          </a:prstGeom>
        </p:spPr>
        <p:txBody>
          <a:bodyPr lIns="0" tIns="0" rIns="0" bIns="0" rtlCol="0" anchor="t">
            <a:spAutoFit/>
          </a:bodyPr>
          <a:lstStyle/>
          <a:p>
            <a:pPr marL="518160" lvl="1" indent="-259080" algn="l">
              <a:lnSpc>
                <a:spcPts val="4800"/>
              </a:lnSpc>
              <a:buFont typeface="Arial"/>
              <a:buChar char="•"/>
            </a:pPr>
            <a:r>
              <a:rPr lang="en-US" sz="2400">
                <a:solidFill>
                  <a:srgbClr val="000000"/>
                </a:solidFill>
                <a:latin typeface="Montserrat"/>
                <a:ea typeface="Montserrat"/>
                <a:cs typeface="Montserrat"/>
                <a:sym typeface="Montserrat"/>
              </a:rPr>
              <a:t>Be courageous, open to possibilities, and explore.</a:t>
            </a:r>
          </a:p>
          <a:p>
            <a:pPr marL="518160" lvl="1" indent="-259080" algn="l">
              <a:lnSpc>
                <a:spcPts val="4800"/>
              </a:lnSpc>
              <a:buFont typeface="Arial"/>
              <a:buChar char="•"/>
            </a:pPr>
            <a:r>
              <a:rPr lang="en-US" sz="2400">
                <a:solidFill>
                  <a:srgbClr val="000000"/>
                </a:solidFill>
                <a:latin typeface="Montserrat"/>
                <a:ea typeface="Montserrat"/>
                <a:cs typeface="Montserrat"/>
                <a:sym typeface="Montserrat"/>
              </a:rPr>
              <a:t>See both the ups and downs as part of the journey.</a:t>
            </a:r>
          </a:p>
          <a:p>
            <a:pPr marL="518160" lvl="1" indent="-259080" algn="l">
              <a:lnSpc>
                <a:spcPts val="4800"/>
              </a:lnSpc>
              <a:buFont typeface="Arial"/>
              <a:buChar char="•"/>
            </a:pPr>
            <a:r>
              <a:rPr lang="en-US" sz="2400">
                <a:solidFill>
                  <a:srgbClr val="000000"/>
                </a:solidFill>
                <a:latin typeface="Montserrat"/>
                <a:ea typeface="Montserrat"/>
                <a:cs typeface="Montserrat"/>
                <a:sym typeface="Montserrat"/>
              </a:rPr>
              <a:t>Find the hidden gems in the difficulties.</a:t>
            </a:r>
          </a:p>
          <a:p>
            <a:pPr marL="518160" lvl="1" indent="-259080" algn="l">
              <a:lnSpc>
                <a:spcPts val="4800"/>
              </a:lnSpc>
              <a:buFont typeface="Arial"/>
              <a:buChar char="•"/>
            </a:pPr>
            <a:r>
              <a:rPr lang="en-US" sz="2400">
                <a:solidFill>
                  <a:srgbClr val="000000"/>
                </a:solidFill>
                <a:latin typeface="Montserrat"/>
                <a:ea typeface="Montserrat"/>
                <a:cs typeface="Montserrat"/>
                <a:sym typeface="Montserrat"/>
              </a:rPr>
              <a:t>Follow your guide and trust the process to God.</a:t>
            </a:r>
          </a:p>
          <a:p>
            <a:pPr marL="518160" lvl="1" indent="-259080" algn="l">
              <a:lnSpc>
                <a:spcPts val="4800"/>
              </a:lnSpc>
              <a:buFont typeface="Arial"/>
              <a:buChar char="•"/>
            </a:pPr>
            <a:r>
              <a:rPr lang="en-US" sz="2400">
                <a:solidFill>
                  <a:srgbClr val="000000"/>
                </a:solidFill>
                <a:latin typeface="Montserrat"/>
                <a:ea typeface="Montserrat"/>
                <a:cs typeface="Montserrat"/>
                <a:sym typeface="Montserrat"/>
              </a:rPr>
              <a:t>Embrace the unexpected and go with the flow.</a:t>
            </a:r>
          </a:p>
          <a:p>
            <a:pPr marL="518160" lvl="1" indent="-259080" algn="l">
              <a:lnSpc>
                <a:spcPts val="4800"/>
              </a:lnSpc>
              <a:buFont typeface="Arial"/>
              <a:buChar char="•"/>
            </a:pPr>
            <a:r>
              <a:rPr lang="en-US" sz="2400">
                <a:solidFill>
                  <a:srgbClr val="000000"/>
                </a:solidFill>
                <a:latin typeface="Montserrat"/>
                <a:ea typeface="Montserrat"/>
                <a:cs typeface="Montserrat"/>
                <a:sym typeface="Montserrat"/>
              </a:rPr>
              <a:t>Life doesn’t have to be perfect to be wonderful.</a:t>
            </a:r>
          </a:p>
          <a:p>
            <a:pPr marL="518160" lvl="1" indent="-259080" algn="l">
              <a:lnSpc>
                <a:spcPts val="4800"/>
              </a:lnSpc>
              <a:buFont typeface="Arial"/>
              <a:buChar char="•"/>
            </a:pPr>
            <a:r>
              <a:rPr lang="en-US" sz="2400">
                <a:solidFill>
                  <a:srgbClr val="000000"/>
                </a:solidFill>
                <a:latin typeface="Montserrat"/>
                <a:ea typeface="Montserrat"/>
                <a:cs typeface="Montserrat"/>
                <a:sym typeface="Montserrat"/>
              </a:rPr>
              <a:t>Take time to refuel, rest, and have fun.</a:t>
            </a:r>
          </a:p>
          <a:p>
            <a:pPr marL="518160" lvl="1" indent="-259080" algn="l">
              <a:lnSpc>
                <a:spcPts val="4800"/>
              </a:lnSpc>
              <a:buFont typeface="Arial"/>
              <a:buChar char="•"/>
            </a:pPr>
            <a:r>
              <a:rPr lang="en-US" sz="2400">
                <a:solidFill>
                  <a:srgbClr val="000000"/>
                </a:solidFill>
                <a:latin typeface="Montserrat"/>
                <a:ea typeface="Montserrat"/>
                <a:cs typeface="Montserrat"/>
                <a:sym typeface="Montserrat"/>
              </a:rPr>
              <a:t>Remember the journey is better with friends!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694</Words>
  <Application>Microsoft Office PowerPoint</Application>
  <PresentationFormat>Custom</PresentationFormat>
  <Paragraphs>115</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Open Sans 1 Medium</vt:lpstr>
      <vt:lpstr>Calibri</vt:lpstr>
      <vt:lpstr>Georgia Pro</vt:lpstr>
      <vt:lpstr>Montserrat</vt:lpstr>
      <vt:lpstr>Montserrat Italics</vt:lpstr>
      <vt:lpstr>Open Sans 2 Bold</vt:lpstr>
      <vt:lpstr>Montserrat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Launch Your Big Dream Course.pdf</dc:title>
  <cp:lastModifiedBy>Jennifer Miller</cp:lastModifiedBy>
  <cp:revision>1</cp:revision>
  <dcterms:created xsi:type="dcterms:W3CDTF">2006-08-16T00:00:00Z</dcterms:created>
  <dcterms:modified xsi:type="dcterms:W3CDTF">2025-03-09T14:35:25Z</dcterms:modified>
  <dc:identifier>DAGfY-rmXWA</dc:identifier>
</cp:coreProperties>
</file>