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BD893F-4A23-B745-9FF0-9E5FDBB5CE26}" v="1" dt="2022-09-28T05:47:04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9"/>
    <p:restoredTop sz="94694"/>
  </p:normalViewPr>
  <p:slideViewPr>
    <p:cSldViewPr>
      <p:cViewPr varScale="1">
        <p:scale>
          <a:sx n="110" d="100"/>
          <a:sy n="110" d="100"/>
        </p:scale>
        <p:origin x="2184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AEE670DA-7820-FACF-8168-25E3ED48C8D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BC206448-1B20-F017-5F9C-F232606440D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0412F56-B28A-68F3-7BE9-3EE2645CBA5F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3E4FD2A-E936-6B18-D8CF-3798EACFD03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C5F3CB3C-1C85-C537-9E0D-2E760DE530B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3EC9F9BF-D015-212F-04BA-146271678E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DC9020E-E160-7A4E-8136-29954C0FED3A}" type="slidenum">
              <a:rPr lang="en-AU" altLang="en-US"/>
              <a:pPr/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2538B3F-2AA7-9B5A-EC98-B5C370A88EA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D7F898-0CC1-C24F-8764-D44D30EDA734}" type="slidenum">
              <a:rPr lang="en-AU" altLang="en-US"/>
              <a:pPr/>
              <a:t>1</a:t>
            </a:fld>
            <a:endParaRPr lang="en-AU" altLang="en-US"/>
          </a:p>
        </p:txBody>
      </p:sp>
      <p:sp>
        <p:nvSpPr>
          <p:cNvPr id="50177" name="Text Box 1">
            <a:extLst>
              <a:ext uri="{FF2B5EF4-FFF2-40B4-BE49-F238E27FC236}">
                <a16:creationId xmlns:a16="http://schemas.microsoft.com/office/drawing/2014/main" id="{985A6301-D276-1293-C7DC-E29B251E72D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0E5B1EFF-AC94-BA21-D3BA-A75DB2622B9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9DA8384-85F5-1533-1099-EF51950CEF8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44FB2E-CAC7-9B4F-A6A1-4B6FA97DC2B0}" type="slidenum">
              <a:rPr lang="en-AU" altLang="en-US"/>
              <a:pPr/>
              <a:t>10</a:t>
            </a:fld>
            <a:endParaRPr lang="en-AU" altLang="en-US"/>
          </a:p>
        </p:txBody>
      </p:sp>
      <p:sp>
        <p:nvSpPr>
          <p:cNvPr id="59393" name="Text Box 1">
            <a:extLst>
              <a:ext uri="{FF2B5EF4-FFF2-40B4-BE49-F238E27FC236}">
                <a16:creationId xmlns:a16="http://schemas.microsoft.com/office/drawing/2014/main" id="{D372FED2-71CC-7430-2019-9D7362870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ED435EF0-D7D5-1846-9DDF-C098A00FD030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10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59394" name="Text Box 2">
            <a:extLst>
              <a:ext uri="{FF2B5EF4-FFF2-40B4-BE49-F238E27FC236}">
                <a16:creationId xmlns:a16="http://schemas.microsoft.com/office/drawing/2014/main" id="{0CD376B8-B849-CA19-30F1-F651C07277F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Text Box 3">
            <a:extLst>
              <a:ext uri="{FF2B5EF4-FFF2-40B4-BE49-F238E27FC236}">
                <a16:creationId xmlns:a16="http://schemas.microsoft.com/office/drawing/2014/main" id="{6FAD8983-E1DF-5741-6C0E-320B0827C6D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32A1209-1BE3-885B-4B5E-B296F1D76C2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0D2D1C-C562-284E-8EE5-0C3E52B664C9}" type="slidenum">
              <a:rPr lang="en-AU" altLang="en-US"/>
              <a:pPr/>
              <a:t>11</a:t>
            </a:fld>
            <a:endParaRPr lang="en-AU" altLang="en-US"/>
          </a:p>
        </p:txBody>
      </p:sp>
      <p:sp>
        <p:nvSpPr>
          <p:cNvPr id="60417" name="Text Box 1">
            <a:extLst>
              <a:ext uri="{FF2B5EF4-FFF2-40B4-BE49-F238E27FC236}">
                <a16:creationId xmlns:a16="http://schemas.microsoft.com/office/drawing/2014/main" id="{23461A21-90A3-CE50-294F-4555D59C7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4382A8FF-33B3-3042-8FCA-389BDFF126BA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11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60418" name="Text Box 2">
            <a:extLst>
              <a:ext uri="{FF2B5EF4-FFF2-40B4-BE49-F238E27FC236}">
                <a16:creationId xmlns:a16="http://schemas.microsoft.com/office/drawing/2014/main" id="{FAF1B442-A5D0-E809-2BAC-AEE14D15BD9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9" name="Text Box 3">
            <a:extLst>
              <a:ext uri="{FF2B5EF4-FFF2-40B4-BE49-F238E27FC236}">
                <a16:creationId xmlns:a16="http://schemas.microsoft.com/office/drawing/2014/main" id="{43094793-8C1F-814C-5476-349A66A58D3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6789910-B142-E2B1-7DE9-AE5776F7413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AC8E86-13FE-1B44-9E25-DF31FDC9E459}" type="slidenum">
              <a:rPr lang="en-AU" altLang="en-US"/>
              <a:pPr/>
              <a:t>12</a:t>
            </a:fld>
            <a:endParaRPr lang="en-AU" altLang="en-US"/>
          </a:p>
        </p:txBody>
      </p:sp>
      <p:sp>
        <p:nvSpPr>
          <p:cNvPr id="61441" name="Text Box 1">
            <a:extLst>
              <a:ext uri="{FF2B5EF4-FFF2-40B4-BE49-F238E27FC236}">
                <a16:creationId xmlns:a16="http://schemas.microsoft.com/office/drawing/2014/main" id="{B9A93C47-9100-2B0C-7BD8-27058B097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55DDBADF-D9F9-1143-B0E1-20B89D69A9CB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12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61442" name="Text Box 2">
            <a:extLst>
              <a:ext uri="{FF2B5EF4-FFF2-40B4-BE49-F238E27FC236}">
                <a16:creationId xmlns:a16="http://schemas.microsoft.com/office/drawing/2014/main" id="{08B8ADF1-0032-A463-A7EC-F2924900D86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46389D59-1FDB-DE21-8A7F-656E83F2420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12417AE-B57F-F764-A133-8E744013763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E420F2-8F98-0E4B-A056-D110B14C93BA}" type="slidenum">
              <a:rPr lang="en-AU" altLang="en-US"/>
              <a:pPr/>
              <a:t>13</a:t>
            </a:fld>
            <a:endParaRPr lang="en-AU" altLang="en-US"/>
          </a:p>
        </p:txBody>
      </p:sp>
      <p:sp>
        <p:nvSpPr>
          <p:cNvPr id="62465" name="Text Box 1">
            <a:extLst>
              <a:ext uri="{FF2B5EF4-FFF2-40B4-BE49-F238E27FC236}">
                <a16:creationId xmlns:a16="http://schemas.microsoft.com/office/drawing/2014/main" id="{303BB2B6-E5F5-05BB-D7F1-379C021CC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4AE2FD8D-4A80-0A47-A30B-0BF155E5FBF3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13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62466" name="Text Box 2">
            <a:extLst>
              <a:ext uri="{FF2B5EF4-FFF2-40B4-BE49-F238E27FC236}">
                <a16:creationId xmlns:a16="http://schemas.microsoft.com/office/drawing/2014/main" id="{625DC876-5B6E-B1D6-92FA-F1BFF87E873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7" name="Text Box 3">
            <a:extLst>
              <a:ext uri="{FF2B5EF4-FFF2-40B4-BE49-F238E27FC236}">
                <a16:creationId xmlns:a16="http://schemas.microsoft.com/office/drawing/2014/main" id="{7E5A72FE-713E-C845-D0DA-8B35A75CD06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58F803B8-7FD6-EBCC-12C8-3E7FAA48DB5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E91A11-ACA8-8347-9BFE-7072BF27D91B}" type="slidenum">
              <a:rPr lang="en-AU" altLang="en-US"/>
              <a:pPr/>
              <a:t>14</a:t>
            </a:fld>
            <a:endParaRPr lang="en-AU" altLang="en-US"/>
          </a:p>
        </p:txBody>
      </p:sp>
      <p:sp>
        <p:nvSpPr>
          <p:cNvPr id="63489" name="Text Box 1">
            <a:extLst>
              <a:ext uri="{FF2B5EF4-FFF2-40B4-BE49-F238E27FC236}">
                <a16:creationId xmlns:a16="http://schemas.microsoft.com/office/drawing/2014/main" id="{F8896643-1AFC-3050-B992-767D91B63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9FFA7146-6D8A-564E-881F-8E0739C820EF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14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63490" name="Text Box 2">
            <a:extLst>
              <a:ext uri="{FF2B5EF4-FFF2-40B4-BE49-F238E27FC236}">
                <a16:creationId xmlns:a16="http://schemas.microsoft.com/office/drawing/2014/main" id="{AECE2F31-7330-F95C-5B6D-7D43E07D199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1" name="Text Box 3">
            <a:extLst>
              <a:ext uri="{FF2B5EF4-FFF2-40B4-BE49-F238E27FC236}">
                <a16:creationId xmlns:a16="http://schemas.microsoft.com/office/drawing/2014/main" id="{6E31E569-C14F-5726-D3CD-75296301F78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0AC7500-F0EB-DDC7-A952-D35195130D3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D1F44A-344C-114B-B924-0754C5607D9E}" type="slidenum">
              <a:rPr lang="en-AU" altLang="en-US"/>
              <a:pPr/>
              <a:t>15</a:t>
            </a:fld>
            <a:endParaRPr lang="en-AU" altLang="en-US"/>
          </a:p>
        </p:txBody>
      </p:sp>
      <p:sp>
        <p:nvSpPr>
          <p:cNvPr id="64513" name="Text Box 1">
            <a:extLst>
              <a:ext uri="{FF2B5EF4-FFF2-40B4-BE49-F238E27FC236}">
                <a16:creationId xmlns:a16="http://schemas.microsoft.com/office/drawing/2014/main" id="{14A7DAF6-0CD8-8141-494B-44DEF05E7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D3F94A6C-1372-5947-AE04-5875DD5F0B87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15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64514" name="Text Box 2">
            <a:extLst>
              <a:ext uri="{FF2B5EF4-FFF2-40B4-BE49-F238E27FC236}">
                <a16:creationId xmlns:a16="http://schemas.microsoft.com/office/drawing/2014/main" id="{ACD1F316-22A9-2115-5065-961FE83D70D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5" name="Text Box 3">
            <a:extLst>
              <a:ext uri="{FF2B5EF4-FFF2-40B4-BE49-F238E27FC236}">
                <a16:creationId xmlns:a16="http://schemas.microsoft.com/office/drawing/2014/main" id="{89656983-371C-D9FE-42F0-C82B40EB4EE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A5DF848-2C97-701F-E197-85DB11C8574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A15B2D-5849-B04F-9ECE-41537FF78722}" type="slidenum">
              <a:rPr lang="en-AU" altLang="en-US"/>
              <a:pPr/>
              <a:t>16</a:t>
            </a:fld>
            <a:endParaRPr lang="en-AU" altLang="en-US"/>
          </a:p>
        </p:txBody>
      </p:sp>
      <p:sp>
        <p:nvSpPr>
          <p:cNvPr id="65537" name="Text Box 1">
            <a:extLst>
              <a:ext uri="{FF2B5EF4-FFF2-40B4-BE49-F238E27FC236}">
                <a16:creationId xmlns:a16="http://schemas.microsoft.com/office/drawing/2014/main" id="{93906991-BAB7-AEED-7D66-50A4DC2A7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58218E27-62EB-6E43-9FA0-312F0EC4461F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16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65538" name="Text Box 2">
            <a:extLst>
              <a:ext uri="{FF2B5EF4-FFF2-40B4-BE49-F238E27FC236}">
                <a16:creationId xmlns:a16="http://schemas.microsoft.com/office/drawing/2014/main" id="{124E4274-7513-91FD-5D38-BBC0C5E5F6F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9" name="Text Box 3">
            <a:extLst>
              <a:ext uri="{FF2B5EF4-FFF2-40B4-BE49-F238E27FC236}">
                <a16:creationId xmlns:a16="http://schemas.microsoft.com/office/drawing/2014/main" id="{3A0273EA-13A4-BA3F-316C-0616BFD1E73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EB1594B-D377-EBF0-E43F-8C38C33E9CB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CD8D23-DB1C-354F-ABE0-F13647B5BA26}" type="slidenum">
              <a:rPr lang="en-AU" altLang="en-US"/>
              <a:pPr/>
              <a:t>17</a:t>
            </a:fld>
            <a:endParaRPr lang="en-AU" altLang="en-US"/>
          </a:p>
        </p:txBody>
      </p:sp>
      <p:sp>
        <p:nvSpPr>
          <p:cNvPr id="66561" name="Text Box 1">
            <a:extLst>
              <a:ext uri="{FF2B5EF4-FFF2-40B4-BE49-F238E27FC236}">
                <a16:creationId xmlns:a16="http://schemas.microsoft.com/office/drawing/2014/main" id="{63A1144C-07E8-6494-1205-A054AA5A5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A2C6F7A2-C028-4B4B-87C5-6012A0EDB62D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17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66562" name="Text Box 2">
            <a:extLst>
              <a:ext uri="{FF2B5EF4-FFF2-40B4-BE49-F238E27FC236}">
                <a16:creationId xmlns:a16="http://schemas.microsoft.com/office/drawing/2014/main" id="{55DB94E1-1461-3263-B0D2-C82E17D5498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3" name="Text Box 3">
            <a:extLst>
              <a:ext uri="{FF2B5EF4-FFF2-40B4-BE49-F238E27FC236}">
                <a16:creationId xmlns:a16="http://schemas.microsoft.com/office/drawing/2014/main" id="{593FBBEF-ADFB-7426-6593-45AB1C5C7DF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6EC6752-122E-9871-BE42-2F3E2209EA3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B274CD-841C-5B4C-BE93-AEDB21CA09BA}" type="slidenum">
              <a:rPr lang="en-AU" altLang="en-US"/>
              <a:pPr/>
              <a:t>18</a:t>
            </a:fld>
            <a:endParaRPr lang="en-AU" altLang="en-US"/>
          </a:p>
        </p:txBody>
      </p:sp>
      <p:sp>
        <p:nvSpPr>
          <p:cNvPr id="67585" name="Text Box 1">
            <a:extLst>
              <a:ext uri="{FF2B5EF4-FFF2-40B4-BE49-F238E27FC236}">
                <a16:creationId xmlns:a16="http://schemas.microsoft.com/office/drawing/2014/main" id="{828B1AC2-6C86-BA70-82AF-919444310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F773FF25-8B38-1443-BD4B-29FE79BB1F1A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18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67586" name="Text Box 2">
            <a:extLst>
              <a:ext uri="{FF2B5EF4-FFF2-40B4-BE49-F238E27FC236}">
                <a16:creationId xmlns:a16="http://schemas.microsoft.com/office/drawing/2014/main" id="{702379C7-4813-53CF-4063-8D7F962EFAC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7" name="Text Box 3">
            <a:extLst>
              <a:ext uri="{FF2B5EF4-FFF2-40B4-BE49-F238E27FC236}">
                <a16:creationId xmlns:a16="http://schemas.microsoft.com/office/drawing/2014/main" id="{2C838354-5E40-5B9B-EF83-F04BF18B60A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B2D9F133-4091-AF1D-1B04-4252861D49A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A8435E-83CC-794A-8D1C-39B1CDBC9F50}" type="slidenum">
              <a:rPr lang="en-AU" altLang="en-US"/>
              <a:pPr/>
              <a:t>19</a:t>
            </a:fld>
            <a:endParaRPr lang="en-AU" altLang="en-US"/>
          </a:p>
        </p:txBody>
      </p:sp>
      <p:sp>
        <p:nvSpPr>
          <p:cNvPr id="68609" name="Text Box 1">
            <a:extLst>
              <a:ext uri="{FF2B5EF4-FFF2-40B4-BE49-F238E27FC236}">
                <a16:creationId xmlns:a16="http://schemas.microsoft.com/office/drawing/2014/main" id="{48694370-A72D-DC5B-73F3-0CC6B347D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4AE56682-2ECC-8E49-9741-68C104C497E5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19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68610" name="Text Box 2">
            <a:extLst>
              <a:ext uri="{FF2B5EF4-FFF2-40B4-BE49-F238E27FC236}">
                <a16:creationId xmlns:a16="http://schemas.microsoft.com/office/drawing/2014/main" id="{C04A097F-9FF0-9DDA-39AB-F222F765E92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1" name="Text Box 3">
            <a:extLst>
              <a:ext uri="{FF2B5EF4-FFF2-40B4-BE49-F238E27FC236}">
                <a16:creationId xmlns:a16="http://schemas.microsoft.com/office/drawing/2014/main" id="{0D69E764-A655-677C-29EC-A9457DB92AB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02EEE5C0-C852-C233-D8D2-650B8EC7AB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6C4492-747A-064C-9832-F05B7A7ECED6}" type="slidenum">
              <a:rPr lang="en-AU" altLang="en-US"/>
              <a:pPr/>
              <a:t>2</a:t>
            </a:fld>
            <a:endParaRPr lang="en-AU" altLang="en-US"/>
          </a:p>
        </p:txBody>
      </p:sp>
      <p:sp>
        <p:nvSpPr>
          <p:cNvPr id="51201" name="Text Box 1">
            <a:extLst>
              <a:ext uri="{FF2B5EF4-FFF2-40B4-BE49-F238E27FC236}">
                <a16:creationId xmlns:a16="http://schemas.microsoft.com/office/drawing/2014/main" id="{8DB17448-21AB-CC54-D4AC-35431449E26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Text Box 2">
            <a:extLst>
              <a:ext uri="{FF2B5EF4-FFF2-40B4-BE49-F238E27FC236}">
                <a16:creationId xmlns:a16="http://schemas.microsoft.com/office/drawing/2014/main" id="{068A75A7-C12A-8ACA-08AE-1815F485738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0D41065F-08AB-5B5F-F259-65EC11BB78C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C6B5DA-10BD-A14F-8551-FE0F1B89EA2F}" type="slidenum">
              <a:rPr lang="en-AU" altLang="en-US"/>
              <a:pPr/>
              <a:t>20</a:t>
            </a:fld>
            <a:endParaRPr lang="en-AU" altLang="en-US"/>
          </a:p>
        </p:txBody>
      </p:sp>
      <p:sp>
        <p:nvSpPr>
          <p:cNvPr id="69633" name="Text Box 1">
            <a:extLst>
              <a:ext uri="{FF2B5EF4-FFF2-40B4-BE49-F238E27FC236}">
                <a16:creationId xmlns:a16="http://schemas.microsoft.com/office/drawing/2014/main" id="{54166294-726E-0A8A-F175-D8C841552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38AE0E3C-5609-6840-8C27-B5DA348424F1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20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69634" name="Text Box 2">
            <a:extLst>
              <a:ext uri="{FF2B5EF4-FFF2-40B4-BE49-F238E27FC236}">
                <a16:creationId xmlns:a16="http://schemas.microsoft.com/office/drawing/2014/main" id="{1EF26AA3-EB52-F8DB-1079-319F6EF68F8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5" name="Text Box 3">
            <a:extLst>
              <a:ext uri="{FF2B5EF4-FFF2-40B4-BE49-F238E27FC236}">
                <a16:creationId xmlns:a16="http://schemas.microsoft.com/office/drawing/2014/main" id="{7D735D5F-581D-A4E4-ED3C-67DF1FE1190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46C0773-2689-6097-67D6-9BFF48C8080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DA3BF1-2764-924C-9AB0-E8BA82017E32}" type="slidenum">
              <a:rPr lang="en-AU" altLang="en-US"/>
              <a:pPr/>
              <a:t>21</a:t>
            </a:fld>
            <a:endParaRPr lang="en-AU" altLang="en-US"/>
          </a:p>
        </p:txBody>
      </p:sp>
      <p:sp>
        <p:nvSpPr>
          <p:cNvPr id="70657" name="Text Box 1">
            <a:extLst>
              <a:ext uri="{FF2B5EF4-FFF2-40B4-BE49-F238E27FC236}">
                <a16:creationId xmlns:a16="http://schemas.microsoft.com/office/drawing/2014/main" id="{06193A90-D675-DFB0-3B71-167376655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943C35D1-31A1-6642-8C37-E7F5B5F2B32D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21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70658" name="Text Box 2">
            <a:extLst>
              <a:ext uri="{FF2B5EF4-FFF2-40B4-BE49-F238E27FC236}">
                <a16:creationId xmlns:a16="http://schemas.microsoft.com/office/drawing/2014/main" id="{4463D02E-FF22-897C-AA14-86815F3F52D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9" name="Text Box 3">
            <a:extLst>
              <a:ext uri="{FF2B5EF4-FFF2-40B4-BE49-F238E27FC236}">
                <a16:creationId xmlns:a16="http://schemas.microsoft.com/office/drawing/2014/main" id="{9E5B48C7-5380-8FF7-ED8C-D5A037AE7CE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57011F8-3740-E23F-B654-598282812D3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4FBCDA-F993-8047-9273-9FB4620C832D}" type="slidenum">
              <a:rPr lang="en-AU" altLang="en-US"/>
              <a:pPr/>
              <a:t>22</a:t>
            </a:fld>
            <a:endParaRPr lang="en-AU" altLang="en-US"/>
          </a:p>
        </p:txBody>
      </p:sp>
      <p:sp>
        <p:nvSpPr>
          <p:cNvPr id="71681" name="Text Box 1">
            <a:extLst>
              <a:ext uri="{FF2B5EF4-FFF2-40B4-BE49-F238E27FC236}">
                <a16:creationId xmlns:a16="http://schemas.microsoft.com/office/drawing/2014/main" id="{9A416627-06CF-F5D0-D31A-FD1A9391A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14B55C25-3453-0A4D-803F-141C57E81C57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22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71682" name="Text Box 2">
            <a:extLst>
              <a:ext uri="{FF2B5EF4-FFF2-40B4-BE49-F238E27FC236}">
                <a16:creationId xmlns:a16="http://schemas.microsoft.com/office/drawing/2014/main" id="{229046E4-12AB-9FB6-061C-A82839275A9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3" name="Text Box 3">
            <a:extLst>
              <a:ext uri="{FF2B5EF4-FFF2-40B4-BE49-F238E27FC236}">
                <a16:creationId xmlns:a16="http://schemas.microsoft.com/office/drawing/2014/main" id="{1F7D9C35-292B-6610-4818-97FDC03760F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544A5C60-BE0C-250F-E01F-85F8276D189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3A3FF4-B19A-D14B-A805-62ED33CC2FCE}" type="slidenum">
              <a:rPr lang="en-AU" altLang="en-US"/>
              <a:pPr/>
              <a:t>23</a:t>
            </a:fld>
            <a:endParaRPr lang="en-AU" altLang="en-US"/>
          </a:p>
        </p:txBody>
      </p:sp>
      <p:sp>
        <p:nvSpPr>
          <p:cNvPr id="72705" name="Text Box 1">
            <a:extLst>
              <a:ext uri="{FF2B5EF4-FFF2-40B4-BE49-F238E27FC236}">
                <a16:creationId xmlns:a16="http://schemas.microsoft.com/office/drawing/2014/main" id="{DA86CE1E-1236-2D8E-94A8-DAD3C52F3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0FB70720-6045-0E40-8215-3181F8A09245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23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72706" name="Text Box 2">
            <a:extLst>
              <a:ext uri="{FF2B5EF4-FFF2-40B4-BE49-F238E27FC236}">
                <a16:creationId xmlns:a16="http://schemas.microsoft.com/office/drawing/2014/main" id="{06DDAD73-70FF-273A-5C6B-AA64DA7560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7" name="Text Box 3">
            <a:extLst>
              <a:ext uri="{FF2B5EF4-FFF2-40B4-BE49-F238E27FC236}">
                <a16:creationId xmlns:a16="http://schemas.microsoft.com/office/drawing/2014/main" id="{38BD4D7A-74CC-4072-97B0-E5326B245F4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0628D6C-5B60-EF8F-8864-BE182549123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D51A90-6BA2-2148-97CF-002AC24D2AC4}" type="slidenum">
              <a:rPr lang="en-AU" altLang="en-US"/>
              <a:pPr/>
              <a:t>24</a:t>
            </a:fld>
            <a:endParaRPr lang="en-AU" altLang="en-US"/>
          </a:p>
        </p:txBody>
      </p:sp>
      <p:sp>
        <p:nvSpPr>
          <p:cNvPr id="73729" name="Text Box 1">
            <a:extLst>
              <a:ext uri="{FF2B5EF4-FFF2-40B4-BE49-F238E27FC236}">
                <a16:creationId xmlns:a16="http://schemas.microsoft.com/office/drawing/2014/main" id="{8B3A0749-92EC-3369-8679-FADE38718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A340CE96-6A46-F843-8429-09796D88560B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24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73730" name="Text Box 2">
            <a:extLst>
              <a:ext uri="{FF2B5EF4-FFF2-40B4-BE49-F238E27FC236}">
                <a16:creationId xmlns:a16="http://schemas.microsoft.com/office/drawing/2014/main" id="{5179D099-73E1-7076-6B71-76DB765218E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90B13A76-F6BF-BDF6-4940-BCB2557202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EAD25D3-3981-CBEA-A292-7B112A8DC77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1818E7-73CA-654A-9690-C8F46BEBFC50}" type="slidenum">
              <a:rPr lang="en-AU" altLang="en-US"/>
              <a:pPr/>
              <a:t>25</a:t>
            </a:fld>
            <a:endParaRPr lang="en-AU" altLang="en-US"/>
          </a:p>
        </p:txBody>
      </p:sp>
      <p:sp>
        <p:nvSpPr>
          <p:cNvPr id="74753" name="Text Box 1">
            <a:extLst>
              <a:ext uri="{FF2B5EF4-FFF2-40B4-BE49-F238E27FC236}">
                <a16:creationId xmlns:a16="http://schemas.microsoft.com/office/drawing/2014/main" id="{214DBCA9-AEE3-C036-7673-1B68D367A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276786B0-274A-1A48-ADC4-130BE3E7D0F0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25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872608C5-7C7B-008C-17F5-2CA3A65A756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8999A4C3-FDEC-883F-AEE9-996416720FA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5E5A7CE-59F0-EEB3-9315-9436A4AD69A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DE5C58-A7A1-BB41-9D91-EC82737992FE}" type="slidenum">
              <a:rPr lang="en-AU" altLang="en-US"/>
              <a:pPr/>
              <a:t>26</a:t>
            </a:fld>
            <a:endParaRPr lang="en-AU" altLang="en-US"/>
          </a:p>
        </p:txBody>
      </p:sp>
      <p:sp>
        <p:nvSpPr>
          <p:cNvPr id="75777" name="Text Box 1">
            <a:extLst>
              <a:ext uri="{FF2B5EF4-FFF2-40B4-BE49-F238E27FC236}">
                <a16:creationId xmlns:a16="http://schemas.microsoft.com/office/drawing/2014/main" id="{D4DD1E4F-733C-F8BE-D60A-FE42CA7CE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A34EFF98-A885-D642-A9DA-D2B16C6DF1E4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26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75778" name="Text Box 2">
            <a:extLst>
              <a:ext uri="{FF2B5EF4-FFF2-40B4-BE49-F238E27FC236}">
                <a16:creationId xmlns:a16="http://schemas.microsoft.com/office/drawing/2014/main" id="{C2DFC87B-44E5-8D8B-F784-4B7FDA3E1DF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C980D400-EE8F-E1C7-B179-326803B1A37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0FA0591B-2FA7-857A-EA41-A5BEAF4FCE7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F02F3F-8944-8A48-A0C8-BE21DF1AE25A}" type="slidenum">
              <a:rPr lang="en-AU" altLang="en-US"/>
              <a:pPr/>
              <a:t>27</a:t>
            </a:fld>
            <a:endParaRPr lang="en-AU" altLang="en-US"/>
          </a:p>
        </p:txBody>
      </p:sp>
      <p:sp>
        <p:nvSpPr>
          <p:cNvPr id="76801" name="Text Box 1">
            <a:extLst>
              <a:ext uri="{FF2B5EF4-FFF2-40B4-BE49-F238E27FC236}">
                <a16:creationId xmlns:a16="http://schemas.microsoft.com/office/drawing/2014/main" id="{E99A8A75-8AB7-CED8-B508-A873841D0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04E725D0-2EB7-8241-9D58-D7407C92C2DA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27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76802" name="Text Box 2">
            <a:extLst>
              <a:ext uri="{FF2B5EF4-FFF2-40B4-BE49-F238E27FC236}">
                <a16:creationId xmlns:a16="http://schemas.microsoft.com/office/drawing/2014/main" id="{8D03695F-405B-54B4-7144-20C15357B00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8F2B6377-2FB4-9A29-D439-D266E9D9FA9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0BE14954-3674-DF88-357E-F659335E16D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63D315-A80B-C240-83E8-D7E673500FE9}" type="slidenum">
              <a:rPr lang="en-AU" altLang="en-US"/>
              <a:pPr/>
              <a:t>28</a:t>
            </a:fld>
            <a:endParaRPr lang="en-AU" altLang="en-US"/>
          </a:p>
        </p:txBody>
      </p:sp>
      <p:sp>
        <p:nvSpPr>
          <p:cNvPr id="77825" name="Text Box 1">
            <a:extLst>
              <a:ext uri="{FF2B5EF4-FFF2-40B4-BE49-F238E27FC236}">
                <a16:creationId xmlns:a16="http://schemas.microsoft.com/office/drawing/2014/main" id="{D0B21D1B-E19C-7448-4B12-4D139B8A1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82C6E04E-E8E6-3A4B-B12A-850A605EEA94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28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77826" name="Text Box 2">
            <a:extLst>
              <a:ext uri="{FF2B5EF4-FFF2-40B4-BE49-F238E27FC236}">
                <a16:creationId xmlns:a16="http://schemas.microsoft.com/office/drawing/2014/main" id="{5E1CF992-24E8-492D-B701-C356FCE9A45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7" name="Text Box 3">
            <a:extLst>
              <a:ext uri="{FF2B5EF4-FFF2-40B4-BE49-F238E27FC236}">
                <a16:creationId xmlns:a16="http://schemas.microsoft.com/office/drawing/2014/main" id="{CF28637B-F451-9868-7DD9-C1AE9FEE8F3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420D39B-3103-4ECE-0349-380A08E281E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4A9AE3-777F-D642-94C1-043099A421DB}" type="slidenum">
              <a:rPr lang="en-AU" altLang="en-US"/>
              <a:pPr/>
              <a:t>29</a:t>
            </a:fld>
            <a:endParaRPr lang="en-AU" altLang="en-US"/>
          </a:p>
        </p:txBody>
      </p:sp>
      <p:sp>
        <p:nvSpPr>
          <p:cNvPr id="78849" name="Text Box 1">
            <a:extLst>
              <a:ext uri="{FF2B5EF4-FFF2-40B4-BE49-F238E27FC236}">
                <a16:creationId xmlns:a16="http://schemas.microsoft.com/office/drawing/2014/main" id="{2D6EE448-41E4-92DB-151F-AC516F5CB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0F0FA6A0-1008-A84C-A9EC-16F70A73899E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29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78850" name="Text Box 2">
            <a:extLst>
              <a:ext uri="{FF2B5EF4-FFF2-40B4-BE49-F238E27FC236}">
                <a16:creationId xmlns:a16="http://schemas.microsoft.com/office/drawing/2014/main" id="{38B9668D-0208-23D3-BDBE-1BF03B18891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1" name="Text Box 3">
            <a:extLst>
              <a:ext uri="{FF2B5EF4-FFF2-40B4-BE49-F238E27FC236}">
                <a16:creationId xmlns:a16="http://schemas.microsoft.com/office/drawing/2014/main" id="{1645C3CC-47CB-4972-9AB6-15443EB80B8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798ECB5-B4FF-4F26-57F7-324C3FA3358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3C8133-19AB-B045-9ED2-EA6A9EDD8DC3}" type="slidenum">
              <a:rPr lang="en-AU" altLang="en-US"/>
              <a:pPr/>
              <a:t>3</a:t>
            </a:fld>
            <a:endParaRPr lang="en-AU" altLang="en-US"/>
          </a:p>
        </p:txBody>
      </p:sp>
      <p:sp>
        <p:nvSpPr>
          <p:cNvPr id="52225" name="Text Box 1">
            <a:extLst>
              <a:ext uri="{FF2B5EF4-FFF2-40B4-BE49-F238E27FC236}">
                <a16:creationId xmlns:a16="http://schemas.microsoft.com/office/drawing/2014/main" id="{88B4E292-026C-9876-9E00-DDAE8C8FF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5BD4857B-D570-7F40-BEED-7024F8969997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3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52226" name="Text Box 2">
            <a:extLst>
              <a:ext uri="{FF2B5EF4-FFF2-40B4-BE49-F238E27FC236}">
                <a16:creationId xmlns:a16="http://schemas.microsoft.com/office/drawing/2014/main" id="{01D27CA9-EF5A-D118-B758-4D71C65EF79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Text Box 3">
            <a:extLst>
              <a:ext uri="{FF2B5EF4-FFF2-40B4-BE49-F238E27FC236}">
                <a16:creationId xmlns:a16="http://schemas.microsoft.com/office/drawing/2014/main" id="{A3426411-649C-C38F-2E63-5865ECC39A5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4F0FD42-93A0-B62A-C009-CC956D576CE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1383CE-0F98-DE4C-9E34-A0C5F028D3DE}" type="slidenum">
              <a:rPr lang="en-AU" altLang="en-US"/>
              <a:pPr/>
              <a:t>30</a:t>
            </a:fld>
            <a:endParaRPr lang="en-AU" altLang="en-US"/>
          </a:p>
        </p:txBody>
      </p:sp>
      <p:sp>
        <p:nvSpPr>
          <p:cNvPr id="79873" name="Text Box 1">
            <a:extLst>
              <a:ext uri="{FF2B5EF4-FFF2-40B4-BE49-F238E27FC236}">
                <a16:creationId xmlns:a16="http://schemas.microsoft.com/office/drawing/2014/main" id="{AC31970D-9A62-2802-2762-335925057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FBDB6679-8888-614F-B434-434718285EB6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30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79874" name="Text Box 2">
            <a:extLst>
              <a:ext uri="{FF2B5EF4-FFF2-40B4-BE49-F238E27FC236}">
                <a16:creationId xmlns:a16="http://schemas.microsoft.com/office/drawing/2014/main" id="{38D3CE11-794E-99A1-1505-10AF34ABAEE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Text Box 3">
            <a:extLst>
              <a:ext uri="{FF2B5EF4-FFF2-40B4-BE49-F238E27FC236}">
                <a16:creationId xmlns:a16="http://schemas.microsoft.com/office/drawing/2014/main" id="{CE8F2295-DE5A-338A-2C65-908B382F61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A3028296-B0BD-EED0-82AD-CBC59A8631C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4D7BFC-5283-1A40-B786-7B5B5057FAE4}" type="slidenum">
              <a:rPr lang="en-AU" altLang="en-US"/>
              <a:pPr/>
              <a:t>31</a:t>
            </a:fld>
            <a:endParaRPr lang="en-AU" altLang="en-US"/>
          </a:p>
        </p:txBody>
      </p:sp>
      <p:sp>
        <p:nvSpPr>
          <p:cNvPr id="80897" name="Text Box 1">
            <a:extLst>
              <a:ext uri="{FF2B5EF4-FFF2-40B4-BE49-F238E27FC236}">
                <a16:creationId xmlns:a16="http://schemas.microsoft.com/office/drawing/2014/main" id="{DA525118-F7EF-5D54-564E-8786465D9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978563C7-7797-7A43-914A-BF30D06A17E7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31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80898" name="Text Box 2">
            <a:extLst>
              <a:ext uri="{FF2B5EF4-FFF2-40B4-BE49-F238E27FC236}">
                <a16:creationId xmlns:a16="http://schemas.microsoft.com/office/drawing/2014/main" id="{A19F90B5-15FB-CD1F-86EE-8947896F654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9" name="Text Box 3">
            <a:extLst>
              <a:ext uri="{FF2B5EF4-FFF2-40B4-BE49-F238E27FC236}">
                <a16:creationId xmlns:a16="http://schemas.microsoft.com/office/drawing/2014/main" id="{F898CB6B-D6B8-F216-AB96-19F939D6C86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FCCF0A7-07F6-B7AA-4469-0F2682C86DC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31341E-837A-CB4D-A55C-7771CC394563}" type="slidenum">
              <a:rPr lang="en-AU" altLang="en-US"/>
              <a:pPr/>
              <a:t>32</a:t>
            </a:fld>
            <a:endParaRPr lang="en-AU" altLang="en-US"/>
          </a:p>
        </p:txBody>
      </p:sp>
      <p:sp>
        <p:nvSpPr>
          <p:cNvPr id="81921" name="Text Box 1">
            <a:extLst>
              <a:ext uri="{FF2B5EF4-FFF2-40B4-BE49-F238E27FC236}">
                <a16:creationId xmlns:a16="http://schemas.microsoft.com/office/drawing/2014/main" id="{D54747C3-1010-E0B4-56D0-A3A3C7181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030A97E3-3158-324B-AD64-86E44125207D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32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81922" name="Text Box 2">
            <a:extLst>
              <a:ext uri="{FF2B5EF4-FFF2-40B4-BE49-F238E27FC236}">
                <a16:creationId xmlns:a16="http://schemas.microsoft.com/office/drawing/2014/main" id="{B04ADD8D-393D-0101-8256-FD0F0D1BA13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3" name="Text Box 3">
            <a:extLst>
              <a:ext uri="{FF2B5EF4-FFF2-40B4-BE49-F238E27FC236}">
                <a16:creationId xmlns:a16="http://schemas.microsoft.com/office/drawing/2014/main" id="{74A1C2A9-8CA2-D5A3-E0D7-4E67602B04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4E90906-41F8-08C5-33B7-375BBEBA54C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638E56-ED08-D14C-8C81-D07F6E13BDF1}" type="slidenum">
              <a:rPr lang="en-AU" altLang="en-US"/>
              <a:pPr/>
              <a:t>33</a:t>
            </a:fld>
            <a:endParaRPr lang="en-AU" altLang="en-US"/>
          </a:p>
        </p:txBody>
      </p:sp>
      <p:sp>
        <p:nvSpPr>
          <p:cNvPr id="82945" name="Text Box 1">
            <a:extLst>
              <a:ext uri="{FF2B5EF4-FFF2-40B4-BE49-F238E27FC236}">
                <a16:creationId xmlns:a16="http://schemas.microsoft.com/office/drawing/2014/main" id="{739BEB3A-DFD3-3CBB-5EFA-65405BA1B4A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Text Box 2">
            <a:extLst>
              <a:ext uri="{FF2B5EF4-FFF2-40B4-BE49-F238E27FC236}">
                <a16:creationId xmlns:a16="http://schemas.microsoft.com/office/drawing/2014/main" id="{EC08AC2C-F84F-89E8-CF1E-F448784B8EF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6AF8D74-00CF-14B7-6015-B17D51AC276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724C4-4966-9A4B-B6DD-1B120F2271FC}" type="slidenum">
              <a:rPr lang="en-AU" altLang="en-US"/>
              <a:pPr/>
              <a:t>34</a:t>
            </a:fld>
            <a:endParaRPr lang="en-AU" altLang="en-US"/>
          </a:p>
        </p:txBody>
      </p:sp>
      <p:sp>
        <p:nvSpPr>
          <p:cNvPr id="83969" name="Text Box 1">
            <a:extLst>
              <a:ext uri="{FF2B5EF4-FFF2-40B4-BE49-F238E27FC236}">
                <a16:creationId xmlns:a16="http://schemas.microsoft.com/office/drawing/2014/main" id="{C1913DA1-1E63-1B8B-5BCA-FBB5BB15B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8B8B1573-C316-BE40-B66B-23A900F268FB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34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83970" name="Text Box 2">
            <a:extLst>
              <a:ext uri="{FF2B5EF4-FFF2-40B4-BE49-F238E27FC236}">
                <a16:creationId xmlns:a16="http://schemas.microsoft.com/office/drawing/2014/main" id="{79F38D6A-7B12-0199-5DF6-222D8313DA7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1" name="Text Box 3">
            <a:extLst>
              <a:ext uri="{FF2B5EF4-FFF2-40B4-BE49-F238E27FC236}">
                <a16:creationId xmlns:a16="http://schemas.microsoft.com/office/drawing/2014/main" id="{7457DC9C-E053-29B4-D4FE-83054F2B71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084F1FCD-5D20-BF3B-23F6-0CEB8109AFB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AE28B4-FBE8-5746-9CAF-7EA169502F9F}" type="slidenum">
              <a:rPr lang="en-AU" altLang="en-US"/>
              <a:pPr/>
              <a:t>35</a:t>
            </a:fld>
            <a:endParaRPr lang="en-AU" altLang="en-US"/>
          </a:p>
        </p:txBody>
      </p:sp>
      <p:sp>
        <p:nvSpPr>
          <p:cNvPr id="84993" name="Text Box 1">
            <a:extLst>
              <a:ext uri="{FF2B5EF4-FFF2-40B4-BE49-F238E27FC236}">
                <a16:creationId xmlns:a16="http://schemas.microsoft.com/office/drawing/2014/main" id="{1899A2B7-F375-09D6-87A6-F46DC1079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1D13BF7F-6C2D-6140-AB5A-2D499BE69719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35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84994" name="Text Box 2">
            <a:extLst>
              <a:ext uri="{FF2B5EF4-FFF2-40B4-BE49-F238E27FC236}">
                <a16:creationId xmlns:a16="http://schemas.microsoft.com/office/drawing/2014/main" id="{B16762A8-B656-066F-4F96-0A396401B4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5" name="Text Box 3">
            <a:extLst>
              <a:ext uri="{FF2B5EF4-FFF2-40B4-BE49-F238E27FC236}">
                <a16:creationId xmlns:a16="http://schemas.microsoft.com/office/drawing/2014/main" id="{CBADA554-145E-21C8-4C86-367C6DA347E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D8314BF-C6A9-9470-F5F4-39668429823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735CC4-F78E-3D4F-A43A-F208208723A0}" type="slidenum">
              <a:rPr lang="en-AU" altLang="en-US"/>
              <a:pPr/>
              <a:t>36</a:t>
            </a:fld>
            <a:endParaRPr lang="en-AU" altLang="en-US"/>
          </a:p>
        </p:txBody>
      </p:sp>
      <p:sp>
        <p:nvSpPr>
          <p:cNvPr id="86017" name="Text Box 1">
            <a:extLst>
              <a:ext uri="{FF2B5EF4-FFF2-40B4-BE49-F238E27FC236}">
                <a16:creationId xmlns:a16="http://schemas.microsoft.com/office/drawing/2014/main" id="{1A436B62-81BA-8F02-D5AA-7ABBB5FFA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B408795F-2E89-EF4F-81EE-444071F1AE36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36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86018" name="Text Box 2">
            <a:extLst>
              <a:ext uri="{FF2B5EF4-FFF2-40B4-BE49-F238E27FC236}">
                <a16:creationId xmlns:a16="http://schemas.microsoft.com/office/drawing/2014/main" id="{2DB4D491-26E6-4005-9BDA-8D7EDB7A2EA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9" name="Text Box 3">
            <a:extLst>
              <a:ext uri="{FF2B5EF4-FFF2-40B4-BE49-F238E27FC236}">
                <a16:creationId xmlns:a16="http://schemas.microsoft.com/office/drawing/2014/main" id="{7824FADD-5920-5373-2E5F-734FE716D31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10BA193-8042-F291-6ADD-A09C368C46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B2AE79-A4F8-D745-880D-B5D73CB3AE2E}" type="slidenum">
              <a:rPr lang="en-AU" altLang="en-US"/>
              <a:pPr/>
              <a:t>37</a:t>
            </a:fld>
            <a:endParaRPr lang="en-AU" altLang="en-US"/>
          </a:p>
        </p:txBody>
      </p:sp>
      <p:sp>
        <p:nvSpPr>
          <p:cNvPr id="87041" name="Text Box 1">
            <a:extLst>
              <a:ext uri="{FF2B5EF4-FFF2-40B4-BE49-F238E27FC236}">
                <a16:creationId xmlns:a16="http://schemas.microsoft.com/office/drawing/2014/main" id="{EEC989E3-4C1C-8421-A36E-19526935A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9B32C929-E80A-D04A-8674-AE320B9C58D5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37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87042" name="Text Box 2">
            <a:extLst>
              <a:ext uri="{FF2B5EF4-FFF2-40B4-BE49-F238E27FC236}">
                <a16:creationId xmlns:a16="http://schemas.microsoft.com/office/drawing/2014/main" id="{AD799958-0790-B3C5-31D1-179A565855E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3" name="Text Box 3">
            <a:extLst>
              <a:ext uri="{FF2B5EF4-FFF2-40B4-BE49-F238E27FC236}">
                <a16:creationId xmlns:a16="http://schemas.microsoft.com/office/drawing/2014/main" id="{9A51EFD3-3BBB-399D-8C94-F28B3C6D75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52201895-F3C9-26CE-9350-3F162593DC2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E52838-988D-B548-B30D-29EB5A13CBD5}" type="slidenum">
              <a:rPr lang="en-AU" altLang="en-US"/>
              <a:pPr/>
              <a:t>38</a:t>
            </a:fld>
            <a:endParaRPr lang="en-AU" altLang="en-US"/>
          </a:p>
        </p:txBody>
      </p:sp>
      <p:sp>
        <p:nvSpPr>
          <p:cNvPr id="88065" name="Text Box 1">
            <a:extLst>
              <a:ext uri="{FF2B5EF4-FFF2-40B4-BE49-F238E27FC236}">
                <a16:creationId xmlns:a16="http://schemas.microsoft.com/office/drawing/2014/main" id="{59AF2B82-1E98-700E-9635-DF1FCD933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C70169E1-4FEB-6645-908D-F5DF7F70371F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38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88066" name="Text Box 2">
            <a:extLst>
              <a:ext uri="{FF2B5EF4-FFF2-40B4-BE49-F238E27FC236}">
                <a16:creationId xmlns:a16="http://schemas.microsoft.com/office/drawing/2014/main" id="{0B1AC86B-722D-F72D-A367-2A840153B64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32412" cy="39957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7" name="Text Box 3">
            <a:extLst>
              <a:ext uri="{FF2B5EF4-FFF2-40B4-BE49-F238E27FC236}">
                <a16:creationId xmlns:a16="http://schemas.microsoft.com/office/drawing/2014/main" id="{DF62D453-B1C5-8D27-A427-A978842A16B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3D4FF60-0ACD-21CE-23DB-15593B33A4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A8D8BE-6498-E143-8EB8-DAFE69A4E9A4}" type="slidenum">
              <a:rPr lang="en-AU" altLang="en-US"/>
              <a:pPr/>
              <a:t>39</a:t>
            </a:fld>
            <a:endParaRPr lang="en-AU" altLang="en-US"/>
          </a:p>
        </p:txBody>
      </p:sp>
      <p:sp>
        <p:nvSpPr>
          <p:cNvPr id="89089" name="Text Box 1">
            <a:extLst>
              <a:ext uri="{FF2B5EF4-FFF2-40B4-BE49-F238E27FC236}">
                <a16:creationId xmlns:a16="http://schemas.microsoft.com/office/drawing/2014/main" id="{EBB2E31B-DF1C-AA4D-DDD7-D1BA7B5BF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A3049E28-1190-F144-A905-F03DDE80D01E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39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89090" name="Text Box 2">
            <a:extLst>
              <a:ext uri="{FF2B5EF4-FFF2-40B4-BE49-F238E27FC236}">
                <a16:creationId xmlns:a16="http://schemas.microsoft.com/office/drawing/2014/main" id="{136E87B3-312C-E60C-2FB8-BB6E5617DC7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id="{8D4C64EE-A9BB-ED68-E0B0-FDBE65538A8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B7FCEFC3-495B-46A8-3ED3-99AAB24394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EB0F68-666E-D64C-8955-8F227A6BDBC8}" type="slidenum">
              <a:rPr lang="en-AU" altLang="en-US"/>
              <a:pPr/>
              <a:t>4</a:t>
            </a:fld>
            <a:endParaRPr lang="en-AU" altLang="en-US"/>
          </a:p>
        </p:txBody>
      </p:sp>
      <p:sp>
        <p:nvSpPr>
          <p:cNvPr id="53249" name="Text Box 1">
            <a:extLst>
              <a:ext uri="{FF2B5EF4-FFF2-40B4-BE49-F238E27FC236}">
                <a16:creationId xmlns:a16="http://schemas.microsoft.com/office/drawing/2014/main" id="{C9FF496B-BF9B-B755-A4D7-61680A27F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C48C079A-D5C0-5C43-8B83-710864C9F35C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4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53250" name="Text Box 2">
            <a:extLst>
              <a:ext uri="{FF2B5EF4-FFF2-40B4-BE49-F238E27FC236}">
                <a16:creationId xmlns:a16="http://schemas.microsoft.com/office/drawing/2014/main" id="{88CA1C4E-ED71-0B5A-6455-D85E0B4CCB9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FE807A11-F706-259E-A8B2-A888C7C885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3DD12EF-7F3D-DFAA-F53E-E13B39D4C50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0B167E-E97F-5B4A-9F4E-49C1B5EC3B6D}" type="slidenum">
              <a:rPr lang="en-AU" altLang="en-US"/>
              <a:pPr/>
              <a:t>40</a:t>
            </a:fld>
            <a:endParaRPr lang="en-AU" altLang="en-US"/>
          </a:p>
        </p:txBody>
      </p:sp>
      <p:sp>
        <p:nvSpPr>
          <p:cNvPr id="90113" name="Text Box 1">
            <a:extLst>
              <a:ext uri="{FF2B5EF4-FFF2-40B4-BE49-F238E27FC236}">
                <a16:creationId xmlns:a16="http://schemas.microsoft.com/office/drawing/2014/main" id="{993CB3E0-7F82-A349-DAD5-9522853D3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CD83F5B8-1313-C444-B30E-FCE639E1EB7A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40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90114" name="Text Box 2">
            <a:extLst>
              <a:ext uri="{FF2B5EF4-FFF2-40B4-BE49-F238E27FC236}">
                <a16:creationId xmlns:a16="http://schemas.microsoft.com/office/drawing/2014/main" id="{C8DFF827-BDDF-D1D8-BE1D-DCA7F2467EE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5" name="Text Box 3">
            <a:extLst>
              <a:ext uri="{FF2B5EF4-FFF2-40B4-BE49-F238E27FC236}">
                <a16:creationId xmlns:a16="http://schemas.microsoft.com/office/drawing/2014/main" id="{1FE4ADA1-0003-493C-8FCA-86F092D6914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4D3C276-E50B-8CDA-855C-C3A23413B4D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3C3EEA-D73D-4042-9E9B-F2D4CA4BC236}" type="slidenum">
              <a:rPr lang="en-AU" altLang="en-US"/>
              <a:pPr/>
              <a:t>41</a:t>
            </a:fld>
            <a:endParaRPr lang="en-AU" altLang="en-US"/>
          </a:p>
        </p:txBody>
      </p:sp>
      <p:sp>
        <p:nvSpPr>
          <p:cNvPr id="91137" name="Text Box 1">
            <a:extLst>
              <a:ext uri="{FF2B5EF4-FFF2-40B4-BE49-F238E27FC236}">
                <a16:creationId xmlns:a16="http://schemas.microsoft.com/office/drawing/2014/main" id="{5D0C1912-00B1-BADC-1C84-F9DEBB5DE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B694E42E-5A3D-A741-ABD8-9BA0FC250378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41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91138" name="Text Box 2">
            <a:extLst>
              <a:ext uri="{FF2B5EF4-FFF2-40B4-BE49-F238E27FC236}">
                <a16:creationId xmlns:a16="http://schemas.microsoft.com/office/drawing/2014/main" id="{B6C3ECCB-ACB9-8B77-CF78-A297F2F6162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9" name="Text Box 3">
            <a:extLst>
              <a:ext uri="{FF2B5EF4-FFF2-40B4-BE49-F238E27FC236}">
                <a16:creationId xmlns:a16="http://schemas.microsoft.com/office/drawing/2014/main" id="{CAF75F90-77EC-CBB0-BCAD-52B7537B2F9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44AB9EF-5272-2B46-8121-4C1B4A92610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8D464E-1FD1-B54F-AFA8-8443555324C8}" type="slidenum">
              <a:rPr lang="en-AU" altLang="en-US"/>
              <a:pPr/>
              <a:t>42</a:t>
            </a:fld>
            <a:endParaRPr lang="en-AU" altLang="en-US"/>
          </a:p>
        </p:txBody>
      </p:sp>
      <p:sp>
        <p:nvSpPr>
          <p:cNvPr id="92161" name="Text Box 1">
            <a:extLst>
              <a:ext uri="{FF2B5EF4-FFF2-40B4-BE49-F238E27FC236}">
                <a16:creationId xmlns:a16="http://schemas.microsoft.com/office/drawing/2014/main" id="{ACBF56F2-B0FA-84D7-9CC2-306812212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3615015A-680D-5140-A169-7C88145B92DD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42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92162" name="Text Box 2">
            <a:extLst>
              <a:ext uri="{FF2B5EF4-FFF2-40B4-BE49-F238E27FC236}">
                <a16:creationId xmlns:a16="http://schemas.microsoft.com/office/drawing/2014/main" id="{71A49622-E281-B4AD-F118-1FA4B8B289D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3" name="Text Box 3">
            <a:extLst>
              <a:ext uri="{FF2B5EF4-FFF2-40B4-BE49-F238E27FC236}">
                <a16:creationId xmlns:a16="http://schemas.microsoft.com/office/drawing/2014/main" id="{905D8E8D-6E68-3991-1B8E-0FA62F51CE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7F83564-0BBA-B3AF-ECC6-5E8DD2C450E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110804-F777-114D-8EF6-B6560EA96ECD}" type="slidenum">
              <a:rPr lang="en-AU" altLang="en-US"/>
              <a:pPr/>
              <a:t>43</a:t>
            </a:fld>
            <a:endParaRPr lang="en-AU" altLang="en-US"/>
          </a:p>
        </p:txBody>
      </p:sp>
      <p:sp>
        <p:nvSpPr>
          <p:cNvPr id="93185" name="Text Box 1">
            <a:extLst>
              <a:ext uri="{FF2B5EF4-FFF2-40B4-BE49-F238E27FC236}">
                <a16:creationId xmlns:a16="http://schemas.microsoft.com/office/drawing/2014/main" id="{FA2778E2-B337-7EA0-F892-B051F72EA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AAC4DCD5-F83F-8941-9AC9-B937BF602B86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43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93186" name="Text Box 2">
            <a:extLst>
              <a:ext uri="{FF2B5EF4-FFF2-40B4-BE49-F238E27FC236}">
                <a16:creationId xmlns:a16="http://schemas.microsoft.com/office/drawing/2014/main" id="{B37528CA-E885-2AD0-8FA5-521F9669887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7" name="Text Box 3">
            <a:extLst>
              <a:ext uri="{FF2B5EF4-FFF2-40B4-BE49-F238E27FC236}">
                <a16:creationId xmlns:a16="http://schemas.microsoft.com/office/drawing/2014/main" id="{8676FD80-E189-4079-807B-C658A209C4D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114DD834-8D66-9619-5235-490D4B1F193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2128E4-42CF-FB4F-A1F9-C5D3198968D1}" type="slidenum">
              <a:rPr lang="en-AU" altLang="en-US"/>
              <a:pPr/>
              <a:t>44</a:t>
            </a:fld>
            <a:endParaRPr lang="en-AU" altLang="en-US"/>
          </a:p>
        </p:txBody>
      </p:sp>
      <p:sp>
        <p:nvSpPr>
          <p:cNvPr id="94209" name="Text Box 1">
            <a:extLst>
              <a:ext uri="{FF2B5EF4-FFF2-40B4-BE49-F238E27FC236}">
                <a16:creationId xmlns:a16="http://schemas.microsoft.com/office/drawing/2014/main" id="{6CE6B23A-78A6-633B-7202-7EC160BDC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B9F6D0E8-B9B9-164E-82CC-617729D48DA7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44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94210" name="Text Box 2">
            <a:extLst>
              <a:ext uri="{FF2B5EF4-FFF2-40B4-BE49-F238E27FC236}">
                <a16:creationId xmlns:a16="http://schemas.microsoft.com/office/drawing/2014/main" id="{24AF200C-AEE4-A019-C4FB-EB0A790BF75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38762" cy="40020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1" name="Text Box 3">
            <a:extLst>
              <a:ext uri="{FF2B5EF4-FFF2-40B4-BE49-F238E27FC236}">
                <a16:creationId xmlns:a16="http://schemas.microsoft.com/office/drawing/2014/main" id="{7A9FCADB-1DDA-13C4-7227-CDE51B3BCFF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2025" cy="4805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1315C23-6AC1-9287-AF64-ED422392C89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D46A79-9BD0-C34F-B0F7-A7B68E5BF623}" type="slidenum">
              <a:rPr lang="en-AU" altLang="en-US"/>
              <a:pPr/>
              <a:t>45</a:t>
            </a:fld>
            <a:endParaRPr lang="en-AU" altLang="en-US"/>
          </a:p>
        </p:txBody>
      </p:sp>
      <p:sp>
        <p:nvSpPr>
          <p:cNvPr id="95233" name="Text Box 1">
            <a:extLst>
              <a:ext uri="{FF2B5EF4-FFF2-40B4-BE49-F238E27FC236}">
                <a16:creationId xmlns:a16="http://schemas.microsoft.com/office/drawing/2014/main" id="{C3FC647B-994F-6614-6BC6-8043DD9D9D0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Text Box 2">
            <a:extLst>
              <a:ext uri="{FF2B5EF4-FFF2-40B4-BE49-F238E27FC236}">
                <a16:creationId xmlns:a16="http://schemas.microsoft.com/office/drawing/2014/main" id="{6D40F2CD-A908-1ED2-A6F6-6CF237B7F2F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BE88299-B8AF-1AC3-D7E1-C798951D707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3717A2-EF22-FC42-A0E0-7990F52515A6}" type="slidenum">
              <a:rPr lang="en-AU" altLang="en-US"/>
              <a:pPr/>
              <a:t>46</a:t>
            </a:fld>
            <a:endParaRPr lang="en-AU" altLang="en-US"/>
          </a:p>
        </p:txBody>
      </p:sp>
      <p:sp>
        <p:nvSpPr>
          <p:cNvPr id="96257" name="Text Box 1">
            <a:extLst>
              <a:ext uri="{FF2B5EF4-FFF2-40B4-BE49-F238E27FC236}">
                <a16:creationId xmlns:a16="http://schemas.microsoft.com/office/drawing/2014/main" id="{6119F562-5A6E-25AD-8FF8-26B91863ACF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Text Box 2">
            <a:extLst>
              <a:ext uri="{FF2B5EF4-FFF2-40B4-BE49-F238E27FC236}">
                <a16:creationId xmlns:a16="http://schemas.microsoft.com/office/drawing/2014/main" id="{6D8B37B8-645B-E1E0-DB2E-B4F73FC713D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0E267C8D-62F8-2B58-465E-D62235988B8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6DEA60-2455-8649-A455-F4579F2A9B81}" type="slidenum">
              <a:rPr lang="en-AU" altLang="en-US"/>
              <a:pPr/>
              <a:t>5</a:t>
            </a:fld>
            <a:endParaRPr lang="en-AU" altLang="en-US"/>
          </a:p>
        </p:txBody>
      </p:sp>
      <p:sp>
        <p:nvSpPr>
          <p:cNvPr id="54273" name="Text Box 1">
            <a:extLst>
              <a:ext uri="{FF2B5EF4-FFF2-40B4-BE49-F238E27FC236}">
                <a16:creationId xmlns:a16="http://schemas.microsoft.com/office/drawing/2014/main" id="{2AF19F8E-E2A8-7B06-407A-1538EACB7EE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51E0A365-5031-CEE1-9CFF-A1448BD63C4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26D7785-8CA9-43FC-8219-99CCBF85141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F96E3C-AF08-0545-BA6D-6878B54CDB0D}" type="slidenum">
              <a:rPr lang="en-AU" altLang="en-US"/>
              <a:pPr/>
              <a:t>6</a:t>
            </a:fld>
            <a:endParaRPr lang="en-AU" altLang="en-US"/>
          </a:p>
        </p:txBody>
      </p:sp>
      <p:sp>
        <p:nvSpPr>
          <p:cNvPr id="55297" name="Text Box 1">
            <a:extLst>
              <a:ext uri="{FF2B5EF4-FFF2-40B4-BE49-F238E27FC236}">
                <a16:creationId xmlns:a16="http://schemas.microsoft.com/office/drawing/2014/main" id="{9B3D52B2-ED00-460C-213F-E3BD04037A9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Text Box 2">
            <a:extLst>
              <a:ext uri="{FF2B5EF4-FFF2-40B4-BE49-F238E27FC236}">
                <a16:creationId xmlns:a16="http://schemas.microsoft.com/office/drawing/2014/main" id="{622E8BDD-112E-C590-5154-72F7B21F4C8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91D9041-D26B-D2F1-DD07-902A94AC1BB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62D704-1134-1448-9F29-F0E91EF7FF7B}" type="slidenum">
              <a:rPr lang="en-AU" altLang="en-US"/>
              <a:pPr/>
              <a:t>7</a:t>
            </a:fld>
            <a:endParaRPr lang="en-AU" altLang="en-US"/>
          </a:p>
        </p:txBody>
      </p:sp>
      <p:sp>
        <p:nvSpPr>
          <p:cNvPr id="56321" name="Text Box 1">
            <a:extLst>
              <a:ext uri="{FF2B5EF4-FFF2-40B4-BE49-F238E27FC236}">
                <a16:creationId xmlns:a16="http://schemas.microsoft.com/office/drawing/2014/main" id="{E5031F94-91F9-9495-E14F-67C783FE1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F9EB30F8-34E2-4441-BE58-D600E1746BEA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7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12120706-CCC4-4DDF-AFDE-C3035369D35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ADE3B120-4332-55AC-AC79-0E2018CFF2D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5E01E52-CA6D-A6BA-6ED6-118B360B638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B0AFB2-F6B0-D843-BB03-739FB0CCF50C}" type="slidenum">
              <a:rPr lang="en-AU" altLang="en-US"/>
              <a:pPr/>
              <a:t>8</a:t>
            </a:fld>
            <a:endParaRPr lang="en-AU" altLang="en-US"/>
          </a:p>
        </p:txBody>
      </p:sp>
      <p:sp>
        <p:nvSpPr>
          <p:cNvPr id="57345" name="Text Box 1">
            <a:extLst>
              <a:ext uri="{FF2B5EF4-FFF2-40B4-BE49-F238E27FC236}">
                <a16:creationId xmlns:a16="http://schemas.microsoft.com/office/drawing/2014/main" id="{01EB621F-979D-9249-DBCD-0D74DCE45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E1A3FD19-3353-8D4B-A223-8A7141230D6F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8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A16C61F4-4AEC-B0B5-95E4-190421A4C57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7" name="Text Box 3">
            <a:extLst>
              <a:ext uri="{FF2B5EF4-FFF2-40B4-BE49-F238E27FC236}">
                <a16:creationId xmlns:a16="http://schemas.microsoft.com/office/drawing/2014/main" id="{AA046549-21E6-3E0F-CDCC-B50EDE9805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525630D-35C8-63F4-447F-D52D2E5B89D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E37BE0-218D-654E-A60B-F7E73C4A898F}" type="slidenum">
              <a:rPr lang="en-AU" altLang="en-US"/>
              <a:pPr/>
              <a:t>9</a:t>
            </a:fld>
            <a:endParaRPr lang="en-AU" altLang="en-US"/>
          </a:p>
        </p:txBody>
      </p:sp>
      <p:sp>
        <p:nvSpPr>
          <p:cNvPr id="58369" name="Text Box 1">
            <a:extLst>
              <a:ext uri="{FF2B5EF4-FFF2-40B4-BE49-F238E27FC236}">
                <a16:creationId xmlns:a16="http://schemas.microsoft.com/office/drawing/2014/main" id="{158296BE-95EF-C264-7665-E87C88629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6C0F3D75-97EF-BB4F-91BE-2C8E4A63E69A}" type="slidenum">
              <a:rPr lang="en-AU" altLang="en-US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9</a:t>
            </a:fld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58370" name="Text Box 2">
            <a:extLst>
              <a:ext uri="{FF2B5EF4-FFF2-40B4-BE49-F238E27FC236}">
                <a16:creationId xmlns:a16="http://schemas.microsoft.com/office/drawing/2014/main" id="{24653A06-DDC3-7EC1-356D-08725ABDCCA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1" name="Text Box 3">
            <a:extLst>
              <a:ext uri="{FF2B5EF4-FFF2-40B4-BE49-F238E27FC236}">
                <a16:creationId xmlns:a16="http://schemas.microsoft.com/office/drawing/2014/main" id="{DAD43A2D-8381-F93F-9705-7F5317CBB2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AC49D-7078-084D-46A1-A7A15B67C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B9469-DBA6-9D61-DE3F-7F6A32B6A9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3B7DD-D815-94A6-B895-852904EA42E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8993B-9E23-B49C-F092-A7DBAC14425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134EA-4A85-151D-B149-4E4C136A65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C92EE3-7DA1-1A46-8379-7706F0BA2E1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3124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E35B3-0154-27CF-6741-3C0BEF9D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C0B01-6719-F855-E103-C9AF74CA8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59DC6-16F8-89F5-9214-DDF09565220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C62AB-E42A-2B65-C2A9-E5B8E81983E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51DDF-FEB6-CAA6-8908-A8F336DBF2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7EAFB45-A643-964A-A592-01E99D59AC0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0548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BC32F-753D-98F4-94EA-DBFB42A9E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D7A78-70A7-E63F-39EC-5D4F4C417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CD5FD-A296-0B49-B0B5-041A0CAF981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25002-0EF4-5330-0111-AB97ABAF10F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7895D-7132-6619-D06D-327C314CC8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B5833D6-44AA-8E4E-BF25-DB944F36116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08576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A507B-D72B-37F0-5EAE-3B078DB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E140C-166A-F3E5-F640-CA11F62AFE18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B012D-9A4C-EEA3-773D-0382150C3A7D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5A6CA-84A2-EC25-4F50-15696A3B278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74190C1A-6178-EA4D-B8D7-79BFA736822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535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67671-63FB-EA32-37F6-25D8D291C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5BB09-BD8B-07F1-CE06-1E3775305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5B2C9-A87F-5215-8A54-6011E9CC6F2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D9D82-37A9-56F7-E80D-C4C228B6222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DC50A-ACB6-7BEB-9BC0-025DF3AF8D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052A640-93C1-1E44-BEFC-8D64B921F88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1106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CC84-7A4A-3C1D-08C4-A9128AFBC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9CF0E-1EC7-13B4-294E-93CDB50B9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68B16-F5BA-7112-4912-5918DF8D335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F12E3-2247-B5E4-7B84-49367521B44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F0E7F-8256-6040-97B8-A58A4B25A8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C9CFA0-5354-5145-9C0E-F9B12EC66F0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0696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2287F-04A3-2625-933C-CDE18ACD3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798AF-83A2-99D8-461A-C170B0B709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4A1B3-D181-135D-08B3-E13478D91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5330A-ACFF-3FEE-866A-6CC97E2F133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96DB1-2452-592F-7203-2AD10FE1A8F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CEBAC-D76B-E798-AF87-62C0EC1D2B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668B90C-7FCA-434F-93F1-3887B7C9F76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5728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0512-278B-D0DA-41E4-5BA9F85B3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20201-A598-0BB6-0CAB-5A15E7FC3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47C66F-03F0-EAEC-5875-C1B8C0ECF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B1E21-3FBF-73DD-9EDC-A3A856C52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125A64-BB63-D1A0-1ABA-EB23DF106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0243C1-C0C7-B523-1B91-A45D35017F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3B1BBE-100D-3CE7-E353-4947E770B43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007B93-1F9B-37D6-23BE-E0BC679E8B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A517CF5-8847-174F-A416-77A499E399F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81277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67EA-3367-A0DC-FE09-078CB01A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C51C0A-F3A6-13F4-641F-01336B9781E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84DB2-9D8F-F54D-72B9-87FE16B3A4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08346-E49A-B6E2-1D08-56A071D2EE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D754EC-E469-4542-B400-C118DB291D9D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9352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9D90C7-3355-2141-DCE0-33160807EC2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AF408-43ED-8971-9A94-02EE2A44E80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19FD7-93A5-3D5C-D0AC-49A789A38A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66CCF60-C30D-B64A-8A29-01067567F7A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6463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66FB3-1DEE-CF7A-25A7-9FCBC6B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41AA6-0D92-5AB4-26E4-8D9F5AD2A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07AF3-1E30-631E-CE92-273BF3C5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28671-0454-A2DD-F999-65B55D2F1F7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015B8-5909-557D-7DAE-00B5861D18A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55079-AE97-D949-6A9F-8AB4436E86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BBFF0CF-E578-4A4D-99FD-18B891C5209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17931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4D0D-EAFE-DAA7-5C9D-79CE9374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79491-964B-FF59-8C9B-C6CB7BD70C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AF02B-F90C-BC9E-9DC0-385325EDD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D43D7-CD60-86C4-E04A-BB0357A1EBE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F0220-B428-20B5-94B9-BD3A05B8786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CFD87-B2FF-EAA0-76E3-A6A759EA16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47D5F2-BD8D-6F4D-9B88-4D78A25DC4A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41763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83995838-3353-C5A7-B0A6-7703B68C9E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C4F0A0B9-F303-1DD1-D658-242FE87CAF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74D685B-76AE-B4D9-9350-6F20FD43F60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18A5E10-B196-BF84-FFE2-4AF61F835B7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1716268-A122-909F-E648-8C6440F0398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E3EAAA6A-539A-ED4F-8D2F-3BF59311A338}" type="slidenum">
              <a:rPr lang="en-AU" altLang="en-US"/>
              <a:pPr/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E3CC75C5-C95A-198B-494C-98C0A138B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8808"/>
          <a:lstStyle/>
          <a:p>
            <a:endParaRPr lang="en-US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3C855A92-5196-94C2-2C3C-29D0EC483C8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1768475"/>
            <a:ext cx="9070975" cy="4989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52920" rIns="0" bIns="0" anchor="ctr"/>
          <a:lstStyle/>
          <a:p>
            <a:pPr marL="0" indent="0" algn="ctr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 sz="6000"/>
              <a:t>THE HUB: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>
            <a:extLst>
              <a:ext uri="{FF2B5EF4-FFF2-40B4-BE49-F238E27FC236}">
                <a16:creationId xmlns:a16="http://schemas.microsoft.com/office/drawing/2014/main" id="{B9CEE957-5291-E4C4-4F9F-3EDBE5567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396875"/>
            <a:ext cx="8164512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" name="Text Box 2">
            <a:extLst>
              <a:ext uri="{FF2B5EF4-FFF2-40B4-BE49-F238E27FC236}">
                <a16:creationId xmlns:a16="http://schemas.microsoft.com/office/drawing/2014/main" id="{05B4A0F1-67AF-B2AE-042D-50A691223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2039938"/>
            <a:ext cx="8164512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291" name="Group 3">
            <a:extLst>
              <a:ext uri="{FF2B5EF4-FFF2-40B4-BE49-F238E27FC236}">
                <a16:creationId xmlns:a16="http://schemas.microsoft.com/office/drawing/2014/main" id="{E15066F5-D8A9-4D6D-3763-17D9DD6CF21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075863" cy="7688263"/>
            <a:chOff x="0" y="0"/>
            <a:chExt cx="6347" cy="4843"/>
          </a:xfrm>
        </p:grpSpPr>
        <p:sp>
          <p:nvSpPr>
            <p:cNvPr id="12292" name="Rectangle 4">
              <a:extLst>
                <a:ext uri="{FF2B5EF4-FFF2-40B4-BE49-F238E27FC236}">
                  <a16:creationId xmlns:a16="http://schemas.microsoft.com/office/drawing/2014/main" id="{1C4B31F2-A98E-CAB5-3A89-385158C66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17" cy="36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Age</a:t>
              </a:r>
            </a:p>
          </p:txBody>
        </p:sp>
        <p:sp>
          <p:nvSpPr>
            <p:cNvPr id="12293" name="Rectangle 5">
              <a:extLst>
                <a:ext uri="{FF2B5EF4-FFF2-40B4-BE49-F238E27FC236}">
                  <a16:creationId xmlns:a16="http://schemas.microsoft.com/office/drawing/2014/main" id="{5FDD8BD6-BF0E-FED9-BBF4-98153A3DB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0"/>
              <a:ext cx="5125" cy="36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7056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b="1">
                  <a:latin typeface="Gill Sans MT" panose="020B0502020104020203" pitchFamily="34" charset="77"/>
                </a:rPr>
                <a:t>Industrial Revolution</a:t>
              </a:r>
            </a:p>
          </p:txBody>
        </p:sp>
        <p:sp>
          <p:nvSpPr>
            <p:cNvPr id="12294" name="Rectangle 6">
              <a:extLst>
                <a:ext uri="{FF2B5EF4-FFF2-40B4-BE49-F238E27FC236}">
                  <a16:creationId xmlns:a16="http://schemas.microsoft.com/office/drawing/2014/main" id="{BBCEFA9E-F295-86D8-8016-D42622BF6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8"/>
              <a:ext cx="1217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When</a:t>
              </a:r>
            </a:p>
          </p:txBody>
        </p:sp>
        <p:sp>
          <p:nvSpPr>
            <p:cNvPr id="12295" name="Rectangle 7">
              <a:extLst>
                <a:ext uri="{FF2B5EF4-FFF2-40B4-BE49-F238E27FC236}">
                  <a16:creationId xmlns:a16="http://schemas.microsoft.com/office/drawing/2014/main" id="{97A78134-BCFE-359E-D03C-9D269936F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368"/>
              <a:ext cx="5125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Mid-1800s</a:t>
              </a:r>
            </a:p>
          </p:txBody>
        </p:sp>
        <p:sp>
          <p:nvSpPr>
            <p:cNvPr id="12296" name="Rectangle 8">
              <a:extLst>
                <a:ext uri="{FF2B5EF4-FFF2-40B4-BE49-F238E27FC236}">
                  <a16:creationId xmlns:a16="http://schemas.microsoft.com/office/drawing/2014/main" id="{B351936E-0594-ACDA-D6A9-526EBCC2C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46"/>
              <a:ext cx="1217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Where Live</a:t>
              </a:r>
            </a:p>
          </p:txBody>
        </p:sp>
        <p:sp>
          <p:nvSpPr>
            <p:cNvPr id="12297" name="Rectangle 9">
              <a:extLst>
                <a:ext uri="{FF2B5EF4-FFF2-40B4-BE49-F238E27FC236}">
                  <a16:creationId xmlns:a16="http://schemas.microsoft.com/office/drawing/2014/main" id="{1DCE8883-59B0-BFA1-99F7-F5FDCEB54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646"/>
              <a:ext cx="5125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Cities</a:t>
              </a:r>
            </a:p>
          </p:txBody>
        </p:sp>
        <p:sp>
          <p:nvSpPr>
            <p:cNvPr id="12298" name="Rectangle 10">
              <a:extLst>
                <a:ext uri="{FF2B5EF4-FFF2-40B4-BE49-F238E27FC236}">
                  <a16:creationId xmlns:a16="http://schemas.microsoft.com/office/drawing/2014/main" id="{D147FE25-D771-C59A-BA91-163B67607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24"/>
              <a:ext cx="1217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Social Structure</a:t>
              </a:r>
            </a:p>
          </p:txBody>
        </p:sp>
        <p:sp>
          <p:nvSpPr>
            <p:cNvPr id="12299" name="Rectangle 11">
              <a:extLst>
                <a:ext uri="{FF2B5EF4-FFF2-40B4-BE49-F238E27FC236}">
                  <a16:creationId xmlns:a16="http://schemas.microsoft.com/office/drawing/2014/main" id="{5658919B-31A1-EB85-C1AE-B88CC725E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924"/>
              <a:ext cx="5125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Extended families</a:t>
              </a:r>
            </a:p>
          </p:txBody>
        </p:sp>
        <p:sp>
          <p:nvSpPr>
            <p:cNvPr id="12300" name="Rectangle 12">
              <a:extLst>
                <a:ext uri="{FF2B5EF4-FFF2-40B4-BE49-F238E27FC236}">
                  <a16:creationId xmlns:a16="http://schemas.microsoft.com/office/drawing/2014/main" id="{F09340E2-3C5F-8CC1-2FCA-1804F51F7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201"/>
              <a:ext cx="1217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Ethos</a:t>
              </a:r>
            </a:p>
          </p:txBody>
        </p:sp>
        <p:sp>
          <p:nvSpPr>
            <p:cNvPr id="12301" name="Rectangle 13">
              <a:extLst>
                <a:ext uri="{FF2B5EF4-FFF2-40B4-BE49-F238E27FC236}">
                  <a16:creationId xmlns:a16="http://schemas.microsoft.com/office/drawing/2014/main" id="{E2B2BF3A-3B32-8B5F-8D72-AA72C7488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1201"/>
              <a:ext cx="5125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Family focus; elders revered</a:t>
              </a:r>
            </a:p>
          </p:txBody>
        </p:sp>
        <p:sp>
          <p:nvSpPr>
            <p:cNvPr id="12302" name="Rectangle 14">
              <a:extLst>
                <a:ext uri="{FF2B5EF4-FFF2-40B4-BE49-F238E27FC236}">
                  <a16:creationId xmlns:a16="http://schemas.microsoft.com/office/drawing/2014/main" id="{EE9DA238-B616-B656-BCDD-ADEF26A64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79"/>
              <a:ext cx="1217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Lifestyle</a:t>
              </a:r>
            </a:p>
          </p:txBody>
        </p:sp>
        <p:sp>
          <p:nvSpPr>
            <p:cNvPr id="12303" name="Rectangle 15">
              <a:extLst>
                <a:ext uri="{FF2B5EF4-FFF2-40B4-BE49-F238E27FC236}">
                  <a16:creationId xmlns:a16="http://schemas.microsoft.com/office/drawing/2014/main" id="{6AFEAFA3-82B8-FEAF-6C0B-3503BEFE8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1479"/>
              <a:ext cx="5125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Factories: inside</a:t>
              </a:r>
            </a:p>
          </p:txBody>
        </p:sp>
        <p:sp>
          <p:nvSpPr>
            <p:cNvPr id="12304" name="Rectangle 16">
              <a:extLst>
                <a:ext uri="{FF2B5EF4-FFF2-40B4-BE49-F238E27FC236}">
                  <a16:creationId xmlns:a16="http://schemas.microsoft.com/office/drawing/2014/main" id="{46ADC0A5-180C-6B79-722C-B47D7281A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57"/>
              <a:ext cx="1217" cy="393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Childcare</a:t>
              </a:r>
            </a:p>
          </p:txBody>
        </p:sp>
        <p:sp>
          <p:nvSpPr>
            <p:cNvPr id="12305" name="Rectangle 17">
              <a:extLst>
                <a:ext uri="{FF2B5EF4-FFF2-40B4-BE49-F238E27FC236}">
                  <a16:creationId xmlns:a16="http://schemas.microsoft.com/office/drawing/2014/main" id="{AD6BB826-8BC8-757C-82BC-D112E92D0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1757"/>
              <a:ext cx="5125" cy="393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Increasing separation of families, infants cared for by others, children schooled outside of home, fathers working apart from family</a:t>
              </a:r>
            </a:p>
          </p:txBody>
        </p:sp>
        <p:sp>
          <p:nvSpPr>
            <p:cNvPr id="12306" name="Rectangle 18">
              <a:extLst>
                <a:ext uri="{FF2B5EF4-FFF2-40B4-BE49-F238E27FC236}">
                  <a16:creationId xmlns:a16="http://schemas.microsoft.com/office/drawing/2014/main" id="{CB5782BD-B211-7658-C3CB-1A6E29EA3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154"/>
              <a:ext cx="1217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Day/Night</a:t>
              </a:r>
            </a:p>
          </p:txBody>
        </p:sp>
        <p:sp>
          <p:nvSpPr>
            <p:cNvPr id="12307" name="Rectangle 19">
              <a:extLst>
                <a:ext uri="{FF2B5EF4-FFF2-40B4-BE49-F238E27FC236}">
                  <a16:creationId xmlns:a16="http://schemas.microsoft.com/office/drawing/2014/main" id="{1565D091-126C-F88C-0D3E-FA3B5347F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2154"/>
              <a:ext cx="5125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Increasing work in poor light, lack of sunlight</a:t>
              </a:r>
            </a:p>
          </p:txBody>
        </p:sp>
        <p:sp>
          <p:nvSpPr>
            <p:cNvPr id="12308" name="Rectangle 20">
              <a:extLst>
                <a:ext uri="{FF2B5EF4-FFF2-40B4-BE49-F238E27FC236}">
                  <a16:creationId xmlns:a16="http://schemas.microsoft.com/office/drawing/2014/main" id="{B425EF55-770D-6AD3-C591-28856639A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30"/>
              <a:ext cx="1217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Seasons</a:t>
              </a:r>
            </a:p>
          </p:txBody>
        </p:sp>
        <p:sp>
          <p:nvSpPr>
            <p:cNvPr id="12309" name="Rectangle 21">
              <a:extLst>
                <a:ext uri="{FF2B5EF4-FFF2-40B4-BE49-F238E27FC236}">
                  <a16:creationId xmlns:a16="http://schemas.microsoft.com/office/drawing/2014/main" id="{EEAF4E22-9D35-7480-1D63-E6C82D3FE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2430"/>
              <a:ext cx="5125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Work increasingly unrelated to seasons</a:t>
              </a:r>
            </a:p>
          </p:txBody>
        </p:sp>
        <p:sp>
          <p:nvSpPr>
            <p:cNvPr id="12310" name="Rectangle 22">
              <a:extLst>
                <a:ext uri="{FF2B5EF4-FFF2-40B4-BE49-F238E27FC236}">
                  <a16:creationId xmlns:a16="http://schemas.microsoft.com/office/drawing/2014/main" id="{0A91017F-531C-BE9E-A5B0-C2730BF89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708"/>
              <a:ext cx="1217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Clothing</a:t>
              </a:r>
            </a:p>
          </p:txBody>
        </p:sp>
        <p:sp>
          <p:nvSpPr>
            <p:cNvPr id="12311" name="Rectangle 23">
              <a:extLst>
                <a:ext uri="{FF2B5EF4-FFF2-40B4-BE49-F238E27FC236}">
                  <a16:creationId xmlns:a16="http://schemas.microsoft.com/office/drawing/2014/main" id="{B3DD8174-B72F-B7C0-C4A1-0E69AF812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2708"/>
              <a:ext cx="5125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Heavier clothing as protection, still natural fibres</a:t>
              </a:r>
            </a:p>
          </p:txBody>
        </p:sp>
        <p:sp>
          <p:nvSpPr>
            <p:cNvPr id="12312" name="Rectangle 24">
              <a:extLst>
                <a:ext uri="{FF2B5EF4-FFF2-40B4-BE49-F238E27FC236}">
                  <a16:creationId xmlns:a16="http://schemas.microsoft.com/office/drawing/2014/main" id="{63FBDDF1-5F65-1846-D2D5-23660D78F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987"/>
              <a:ext cx="1217" cy="484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Environmental Pollution</a:t>
              </a:r>
            </a:p>
          </p:txBody>
        </p:sp>
        <p:sp>
          <p:nvSpPr>
            <p:cNvPr id="12313" name="Rectangle 25">
              <a:extLst>
                <a:ext uri="{FF2B5EF4-FFF2-40B4-BE49-F238E27FC236}">
                  <a16:creationId xmlns:a16="http://schemas.microsoft.com/office/drawing/2014/main" id="{4CD220E7-CC89-7823-BF7B-9118E4575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2987"/>
              <a:ext cx="5125" cy="484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Large scale industrial pollution (coal); sanitation wastes cities</a:t>
              </a:r>
            </a:p>
          </p:txBody>
        </p:sp>
        <p:sp>
          <p:nvSpPr>
            <p:cNvPr id="12314" name="Rectangle 26">
              <a:extLst>
                <a:ext uri="{FF2B5EF4-FFF2-40B4-BE49-F238E27FC236}">
                  <a16:creationId xmlns:a16="http://schemas.microsoft.com/office/drawing/2014/main" id="{859CB55C-2624-B351-0568-073D86618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74"/>
              <a:ext cx="1217" cy="391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Electromagnetic Environment</a:t>
              </a:r>
            </a:p>
          </p:txBody>
        </p:sp>
        <p:sp>
          <p:nvSpPr>
            <p:cNvPr id="12315" name="Rectangle 27">
              <a:extLst>
                <a:ext uri="{FF2B5EF4-FFF2-40B4-BE49-F238E27FC236}">
                  <a16:creationId xmlns:a16="http://schemas.microsoft.com/office/drawing/2014/main" id="{96305F6F-ADCA-B3C1-245D-C0E905B9F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3474"/>
              <a:ext cx="5125" cy="391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Still mostly environmental electromagnetism</a:t>
              </a:r>
            </a:p>
          </p:txBody>
        </p:sp>
        <p:sp>
          <p:nvSpPr>
            <p:cNvPr id="12316" name="Rectangle 28">
              <a:extLst>
                <a:ext uri="{FF2B5EF4-FFF2-40B4-BE49-F238E27FC236}">
                  <a16:creationId xmlns:a16="http://schemas.microsoft.com/office/drawing/2014/main" id="{F78774EF-4884-6C72-62BA-B354F0A97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68"/>
              <a:ext cx="1217" cy="22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Diet</a:t>
              </a:r>
            </a:p>
          </p:txBody>
        </p:sp>
        <p:sp>
          <p:nvSpPr>
            <p:cNvPr id="12317" name="Rectangle 29">
              <a:extLst>
                <a:ext uri="{FF2B5EF4-FFF2-40B4-BE49-F238E27FC236}">
                  <a16:creationId xmlns:a16="http://schemas.microsoft.com/office/drawing/2014/main" id="{813F2CCC-2A59-0BC0-12E2-D5157401A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3868"/>
              <a:ext cx="5125" cy="22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Introduction refined foods, sugars more widespread</a:t>
              </a:r>
            </a:p>
          </p:txBody>
        </p:sp>
        <p:sp>
          <p:nvSpPr>
            <p:cNvPr id="12318" name="Rectangle 30">
              <a:extLst>
                <a:ext uri="{FF2B5EF4-FFF2-40B4-BE49-F238E27FC236}">
                  <a16:creationId xmlns:a16="http://schemas.microsoft.com/office/drawing/2014/main" id="{1FD892D8-804F-6404-866F-44902510C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098"/>
              <a:ext cx="1217" cy="344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Communication</a:t>
              </a:r>
            </a:p>
          </p:txBody>
        </p:sp>
        <p:sp>
          <p:nvSpPr>
            <p:cNvPr id="12319" name="Rectangle 31">
              <a:extLst>
                <a:ext uri="{FF2B5EF4-FFF2-40B4-BE49-F238E27FC236}">
                  <a16:creationId xmlns:a16="http://schemas.microsoft.com/office/drawing/2014/main" id="{9BAA3502-9A6A-C8EA-B694-D6BB8D591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4098"/>
              <a:ext cx="5125" cy="344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Face to face communication: hand to hand combat; letters</a:t>
              </a:r>
            </a:p>
          </p:txBody>
        </p:sp>
        <p:sp>
          <p:nvSpPr>
            <p:cNvPr id="12320" name="Rectangle 32">
              <a:extLst>
                <a:ext uri="{FF2B5EF4-FFF2-40B4-BE49-F238E27FC236}">
                  <a16:creationId xmlns:a16="http://schemas.microsoft.com/office/drawing/2014/main" id="{17FA1ADB-4580-BBBC-9B30-05B81BE08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445"/>
              <a:ext cx="1217" cy="396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Diseases/Lifespan</a:t>
              </a:r>
            </a:p>
          </p:txBody>
        </p:sp>
        <p:sp>
          <p:nvSpPr>
            <p:cNvPr id="12321" name="Rectangle 33">
              <a:extLst>
                <a:ext uri="{FF2B5EF4-FFF2-40B4-BE49-F238E27FC236}">
                  <a16:creationId xmlns:a16="http://schemas.microsoft.com/office/drawing/2014/main" id="{FDFAF762-E817-E352-0776-C80D9C241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4445"/>
              <a:ext cx="5125" cy="396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Increasing disease (pollution, poor food, sanitation, sunlight, overcrowding)</a:t>
              </a:r>
            </a:p>
          </p:txBody>
        </p:sp>
        <p:sp>
          <p:nvSpPr>
            <p:cNvPr id="12322" name="Line 34">
              <a:extLst>
                <a:ext uri="{FF2B5EF4-FFF2-40B4-BE49-F238E27FC236}">
                  <a16:creationId xmlns:a16="http://schemas.microsoft.com/office/drawing/2014/main" id="{DAEF3AD2-9F93-3DC1-8652-085DEE0CA5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35">
              <a:extLst>
                <a:ext uri="{FF2B5EF4-FFF2-40B4-BE49-F238E27FC236}">
                  <a16:creationId xmlns:a16="http://schemas.microsoft.com/office/drawing/2014/main" id="{ECC7CEC6-E43F-894E-822D-E57116A49C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0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36">
              <a:extLst>
                <a:ext uri="{FF2B5EF4-FFF2-40B4-BE49-F238E27FC236}">
                  <a16:creationId xmlns:a16="http://schemas.microsoft.com/office/drawing/2014/main" id="{D9D0F5C7-D824-7DD5-1D89-F11D54D579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68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Line 37">
              <a:extLst>
                <a:ext uri="{FF2B5EF4-FFF2-40B4-BE49-F238E27FC236}">
                  <a16:creationId xmlns:a16="http://schemas.microsoft.com/office/drawing/2014/main" id="{25C2B63F-09DA-FE8D-442E-45AE3F858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368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6" name="Line 38">
              <a:extLst>
                <a:ext uri="{FF2B5EF4-FFF2-40B4-BE49-F238E27FC236}">
                  <a16:creationId xmlns:a16="http://schemas.microsoft.com/office/drawing/2014/main" id="{D9F91E5E-011A-9CF9-6BF2-11716C78E4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46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7" name="Line 39">
              <a:extLst>
                <a:ext uri="{FF2B5EF4-FFF2-40B4-BE49-F238E27FC236}">
                  <a16:creationId xmlns:a16="http://schemas.microsoft.com/office/drawing/2014/main" id="{31874740-6347-6BA3-8791-76BE16EC40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646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8" name="Line 40">
              <a:extLst>
                <a:ext uri="{FF2B5EF4-FFF2-40B4-BE49-F238E27FC236}">
                  <a16:creationId xmlns:a16="http://schemas.microsoft.com/office/drawing/2014/main" id="{58E18CEE-A4D3-E913-2F8B-CA29042D6F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924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9" name="Line 41">
              <a:extLst>
                <a:ext uri="{FF2B5EF4-FFF2-40B4-BE49-F238E27FC236}">
                  <a16:creationId xmlns:a16="http://schemas.microsoft.com/office/drawing/2014/main" id="{CD853466-9038-7EC7-20A8-BA1BE8634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924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0" name="Line 42">
              <a:extLst>
                <a:ext uri="{FF2B5EF4-FFF2-40B4-BE49-F238E27FC236}">
                  <a16:creationId xmlns:a16="http://schemas.microsoft.com/office/drawing/2014/main" id="{21D35FE4-F46E-851B-DE75-119A08425F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201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1" name="Line 43">
              <a:extLst>
                <a:ext uri="{FF2B5EF4-FFF2-40B4-BE49-F238E27FC236}">
                  <a16:creationId xmlns:a16="http://schemas.microsoft.com/office/drawing/2014/main" id="{4D4E57ED-702B-9BE5-C7CD-4D0DD8B115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1201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2" name="Line 44">
              <a:extLst>
                <a:ext uri="{FF2B5EF4-FFF2-40B4-BE49-F238E27FC236}">
                  <a16:creationId xmlns:a16="http://schemas.microsoft.com/office/drawing/2014/main" id="{4E510652-65A2-4048-31DD-9865F80075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479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3" name="Line 45">
              <a:extLst>
                <a:ext uri="{FF2B5EF4-FFF2-40B4-BE49-F238E27FC236}">
                  <a16:creationId xmlns:a16="http://schemas.microsoft.com/office/drawing/2014/main" id="{405D2C2D-BE11-E67A-8420-D17883205B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1479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4" name="Line 46">
              <a:extLst>
                <a:ext uri="{FF2B5EF4-FFF2-40B4-BE49-F238E27FC236}">
                  <a16:creationId xmlns:a16="http://schemas.microsoft.com/office/drawing/2014/main" id="{F5675B07-7833-13AF-58CA-F4D1386A4B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757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5" name="Line 47">
              <a:extLst>
                <a:ext uri="{FF2B5EF4-FFF2-40B4-BE49-F238E27FC236}">
                  <a16:creationId xmlns:a16="http://schemas.microsoft.com/office/drawing/2014/main" id="{3304407F-89DB-DEA4-BC5B-1D61DD1C39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1757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6" name="Line 48">
              <a:extLst>
                <a:ext uri="{FF2B5EF4-FFF2-40B4-BE49-F238E27FC236}">
                  <a16:creationId xmlns:a16="http://schemas.microsoft.com/office/drawing/2014/main" id="{582620F5-FA1A-5ED1-50DF-DC3105B6AE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154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7" name="Line 49">
              <a:extLst>
                <a:ext uri="{FF2B5EF4-FFF2-40B4-BE49-F238E27FC236}">
                  <a16:creationId xmlns:a16="http://schemas.microsoft.com/office/drawing/2014/main" id="{DB6378D6-F26F-8225-52AE-9972C97D7E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2154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8" name="Line 50">
              <a:extLst>
                <a:ext uri="{FF2B5EF4-FFF2-40B4-BE49-F238E27FC236}">
                  <a16:creationId xmlns:a16="http://schemas.microsoft.com/office/drawing/2014/main" id="{FC66369C-0D21-BE5E-9ED7-9C903DF0E6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430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9" name="Line 51">
              <a:extLst>
                <a:ext uri="{FF2B5EF4-FFF2-40B4-BE49-F238E27FC236}">
                  <a16:creationId xmlns:a16="http://schemas.microsoft.com/office/drawing/2014/main" id="{D35EC7EF-6621-B715-D229-F9C83DCF11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2430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0" name="Line 52">
              <a:extLst>
                <a:ext uri="{FF2B5EF4-FFF2-40B4-BE49-F238E27FC236}">
                  <a16:creationId xmlns:a16="http://schemas.microsoft.com/office/drawing/2014/main" id="{7BFF2C2E-582A-A0B2-833C-534B4D8DA4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708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1" name="Line 53">
              <a:extLst>
                <a:ext uri="{FF2B5EF4-FFF2-40B4-BE49-F238E27FC236}">
                  <a16:creationId xmlns:a16="http://schemas.microsoft.com/office/drawing/2014/main" id="{C82CD358-B959-E14B-2068-28D21BA669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2708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2" name="Line 54">
              <a:extLst>
                <a:ext uri="{FF2B5EF4-FFF2-40B4-BE49-F238E27FC236}">
                  <a16:creationId xmlns:a16="http://schemas.microsoft.com/office/drawing/2014/main" id="{5759F8B2-29CF-95E7-E5FB-3C7F34DF6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987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3" name="Line 55">
              <a:extLst>
                <a:ext uri="{FF2B5EF4-FFF2-40B4-BE49-F238E27FC236}">
                  <a16:creationId xmlns:a16="http://schemas.microsoft.com/office/drawing/2014/main" id="{D759A002-4521-FD4D-50E0-7BC5909CCA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2987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4" name="Line 56">
              <a:extLst>
                <a:ext uri="{FF2B5EF4-FFF2-40B4-BE49-F238E27FC236}">
                  <a16:creationId xmlns:a16="http://schemas.microsoft.com/office/drawing/2014/main" id="{A195820D-1637-0094-99C8-A41B4D0B04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474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5" name="Line 57">
              <a:extLst>
                <a:ext uri="{FF2B5EF4-FFF2-40B4-BE49-F238E27FC236}">
                  <a16:creationId xmlns:a16="http://schemas.microsoft.com/office/drawing/2014/main" id="{F7622D47-1D5A-EC13-D50F-F53A557848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3474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6" name="Line 58">
              <a:extLst>
                <a:ext uri="{FF2B5EF4-FFF2-40B4-BE49-F238E27FC236}">
                  <a16:creationId xmlns:a16="http://schemas.microsoft.com/office/drawing/2014/main" id="{DBCF4E99-5A0F-457A-96A7-3639635835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868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7" name="Line 59">
              <a:extLst>
                <a:ext uri="{FF2B5EF4-FFF2-40B4-BE49-F238E27FC236}">
                  <a16:creationId xmlns:a16="http://schemas.microsoft.com/office/drawing/2014/main" id="{69F6A274-6FC1-3C7F-7CB9-5CA578AD6D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3868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8" name="Line 60">
              <a:extLst>
                <a:ext uri="{FF2B5EF4-FFF2-40B4-BE49-F238E27FC236}">
                  <a16:creationId xmlns:a16="http://schemas.microsoft.com/office/drawing/2014/main" id="{2FDD339D-BB95-5440-0D9D-4A9ACDA445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098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9" name="Line 61">
              <a:extLst>
                <a:ext uri="{FF2B5EF4-FFF2-40B4-BE49-F238E27FC236}">
                  <a16:creationId xmlns:a16="http://schemas.microsoft.com/office/drawing/2014/main" id="{EEE70A8F-C184-2608-D4F1-3ED1558060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4098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0" name="Line 62">
              <a:extLst>
                <a:ext uri="{FF2B5EF4-FFF2-40B4-BE49-F238E27FC236}">
                  <a16:creationId xmlns:a16="http://schemas.microsoft.com/office/drawing/2014/main" id="{925EF453-4A1C-66F8-1D1E-74DF751CA8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445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1" name="Line 63">
              <a:extLst>
                <a:ext uri="{FF2B5EF4-FFF2-40B4-BE49-F238E27FC236}">
                  <a16:creationId xmlns:a16="http://schemas.microsoft.com/office/drawing/2014/main" id="{9CE88F74-88CD-A0A6-A163-BA2EC65085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4445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2" name="Line 64">
              <a:extLst>
                <a:ext uri="{FF2B5EF4-FFF2-40B4-BE49-F238E27FC236}">
                  <a16:creationId xmlns:a16="http://schemas.microsoft.com/office/drawing/2014/main" id="{D38E7BB7-FA3C-F5ED-F567-A327FE92DE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844"/>
              <a:ext cx="121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3" name="Line 65">
              <a:extLst>
                <a:ext uri="{FF2B5EF4-FFF2-40B4-BE49-F238E27FC236}">
                  <a16:creationId xmlns:a16="http://schemas.microsoft.com/office/drawing/2014/main" id="{394AF0CD-A5AE-AFF1-1CFE-C66C10A43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4844"/>
              <a:ext cx="512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4" name="Line 66">
              <a:extLst>
                <a:ext uri="{FF2B5EF4-FFF2-40B4-BE49-F238E27FC236}">
                  <a16:creationId xmlns:a16="http://schemas.microsoft.com/office/drawing/2014/main" id="{1B1D582E-D3F8-2EA2-A662-0B6769A72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0" cy="3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5" name="Line 67">
              <a:extLst>
                <a:ext uri="{FF2B5EF4-FFF2-40B4-BE49-F238E27FC236}">
                  <a16:creationId xmlns:a16="http://schemas.microsoft.com/office/drawing/2014/main" id="{F0BE9CFE-AFF8-A8ED-C3AF-A72772473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68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6" name="Line 68">
              <a:extLst>
                <a:ext uri="{FF2B5EF4-FFF2-40B4-BE49-F238E27FC236}">
                  <a16:creationId xmlns:a16="http://schemas.microsoft.com/office/drawing/2014/main" id="{FA3774DD-04A2-5E7B-D1A6-8DA7976F76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46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7" name="Line 69">
              <a:extLst>
                <a:ext uri="{FF2B5EF4-FFF2-40B4-BE49-F238E27FC236}">
                  <a16:creationId xmlns:a16="http://schemas.microsoft.com/office/drawing/2014/main" id="{9347FB24-8BC7-E408-7CC9-48DE5F7C86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924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8" name="Line 70">
              <a:extLst>
                <a:ext uri="{FF2B5EF4-FFF2-40B4-BE49-F238E27FC236}">
                  <a16:creationId xmlns:a16="http://schemas.microsoft.com/office/drawing/2014/main" id="{EDF4A786-9073-B552-7FCA-68EE9691FA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201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9" name="Line 71">
              <a:extLst>
                <a:ext uri="{FF2B5EF4-FFF2-40B4-BE49-F238E27FC236}">
                  <a16:creationId xmlns:a16="http://schemas.microsoft.com/office/drawing/2014/main" id="{C96D9443-8082-8E3D-CD29-29FB66B83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479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0" name="Line 72">
              <a:extLst>
                <a:ext uri="{FF2B5EF4-FFF2-40B4-BE49-F238E27FC236}">
                  <a16:creationId xmlns:a16="http://schemas.microsoft.com/office/drawing/2014/main" id="{0EF617C1-46EA-5D04-711D-06C0A82873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757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1" name="Line 73">
              <a:extLst>
                <a:ext uri="{FF2B5EF4-FFF2-40B4-BE49-F238E27FC236}">
                  <a16:creationId xmlns:a16="http://schemas.microsoft.com/office/drawing/2014/main" id="{2402DF0B-32B2-512E-935B-BFB770DCB1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154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2" name="Line 74">
              <a:extLst>
                <a:ext uri="{FF2B5EF4-FFF2-40B4-BE49-F238E27FC236}">
                  <a16:creationId xmlns:a16="http://schemas.microsoft.com/office/drawing/2014/main" id="{759AD282-DFCC-3FCB-9FEF-05DA7ADC75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430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3" name="Line 75">
              <a:extLst>
                <a:ext uri="{FF2B5EF4-FFF2-40B4-BE49-F238E27FC236}">
                  <a16:creationId xmlns:a16="http://schemas.microsoft.com/office/drawing/2014/main" id="{7F5DB93B-287E-D8BD-61F0-8331BFE774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708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4" name="Line 76">
              <a:extLst>
                <a:ext uri="{FF2B5EF4-FFF2-40B4-BE49-F238E27FC236}">
                  <a16:creationId xmlns:a16="http://schemas.microsoft.com/office/drawing/2014/main" id="{1AD40EFC-FC89-CEB8-840E-867DEC8CAE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987"/>
              <a:ext cx="0" cy="48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5" name="Line 77">
              <a:extLst>
                <a:ext uri="{FF2B5EF4-FFF2-40B4-BE49-F238E27FC236}">
                  <a16:creationId xmlns:a16="http://schemas.microsoft.com/office/drawing/2014/main" id="{94313F81-F4A0-E02D-7B24-CDCD341AA5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474"/>
              <a:ext cx="0" cy="39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6" name="Line 78">
              <a:extLst>
                <a:ext uri="{FF2B5EF4-FFF2-40B4-BE49-F238E27FC236}">
                  <a16:creationId xmlns:a16="http://schemas.microsoft.com/office/drawing/2014/main" id="{398462AD-CAD0-2552-EC95-AAE3767585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868"/>
              <a:ext cx="0" cy="22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7" name="Line 79">
              <a:extLst>
                <a:ext uri="{FF2B5EF4-FFF2-40B4-BE49-F238E27FC236}">
                  <a16:creationId xmlns:a16="http://schemas.microsoft.com/office/drawing/2014/main" id="{6D6077D5-4B9A-C866-9F37-3190C5DE6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098"/>
              <a:ext cx="0" cy="34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8" name="Line 80">
              <a:extLst>
                <a:ext uri="{FF2B5EF4-FFF2-40B4-BE49-F238E27FC236}">
                  <a16:creationId xmlns:a16="http://schemas.microsoft.com/office/drawing/2014/main" id="{A136369B-F9D2-94F0-F70B-D7229C6886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445"/>
              <a:ext cx="0" cy="39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9" name="Line 81">
              <a:extLst>
                <a:ext uri="{FF2B5EF4-FFF2-40B4-BE49-F238E27FC236}">
                  <a16:creationId xmlns:a16="http://schemas.microsoft.com/office/drawing/2014/main" id="{C35A7CA4-0EED-A7F3-4600-1B61492D02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0"/>
              <a:ext cx="0" cy="3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0" name="Line 82">
              <a:extLst>
                <a:ext uri="{FF2B5EF4-FFF2-40B4-BE49-F238E27FC236}">
                  <a16:creationId xmlns:a16="http://schemas.microsoft.com/office/drawing/2014/main" id="{3623C300-75BB-0300-4BA2-F6F5DC57F0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368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1" name="Line 83">
              <a:extLst>
                <a:ext uri="{FF2B5EF4-FFF2-40B4-BE49-F238E27FC236}">
                  <a16:creationId xmlns:a16="http://schemas.microsoft.com/office/drawing/2014/main" id="{F30EE182-79C0-2D83-11AD-781702345E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646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2" name="Line 84">
              <a:extLst>
                <a:ext uri="{FF2B5EF4-FFF2-40B4-BE49-F238E27FC236}">
                  <a16:creationId xmlns:a16="http://schemas.microsoft.com/office/drawing/2014/main" id="{0D4EB30B-ECC2-130A-61DE-E8AEA00DF4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924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3" name="Line 85">
              <a:extLst>
                <a:ext uri="{FF2B5EF4-FFF2-40B4-BE49-F238E27FC236}">
                  <a16:creationId xmlns:a16="http://schemas.microsoft.com/office/drawing/2014/main" id="{828204B8-F8B3-27FC-7D2A-A83ACFBD9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1201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4" name="Line 86">
              <a:extLst>
                <a:ext uri="{FF2B5EF4-FFF2-40B4-BE49-F238E27FC236}">
                  <a16:creationId xmlns:a16="http://schemas.microsoft.com/office/drawing/2014/main" id="{75123F39-1696-84B2-98B7-595A9E684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1479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5" name="Line 87">
              <a:extLst>
                <a:ext uri="{FF2B5EF4-FFF2-40B4-BE49-F238E27FC236}">
                  <a16:creationId xmlns:a16="http://schemas.microsoft.com/office/drawing/2014/main" id="{F9794337-E27A-FE74-AAB3-918887D36B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1757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6" name="Line 88">
              <a:extLst>
                <a:ext uri="{FF2B5EF4-FFF2-40B4-BE49-F238E27FC236}">
                  <a16:creationId xmlns:a16="http://schemas.microsoft.com/office/drawing/2014/main" id="{7EF59AA9-AD75-9ADC-471B-2C14B81299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2154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7" name="Line 89">
              <a:extLst>
                <a:ext uri="{FF2B5EF4-FFF2-40B4-BE49-F238E27FC236}">
                  <a16:creationId xmlns:a16="http://schemas.microsoft.com/office/drawing/2014/main" id="{C1612AD7-BD6C-50B4-B4B7-203FB2559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2430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8" name="Line 90">
              <a:extLst>
                <a:ext uri="{FF2B5EF4-FFF2-40B4-BE49-F238E27FC236}">
                  <a16:creationId xmlns:a16="http://schemas.microsoft.com/office/drawing/2014/main" id="{6E95D11A-A475-5F9C-9679-268A69EA4C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2708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9" name="Line 91">
              <a:extLst>
                <a:ext uri="{FF2B5EF4-FFF2-40B4-BE49-F238E27FC236}">
                  <a16:creationId xmlns:a16="http://schemas.microsoft.com/office/drawing/2014/main" id="{6453C61B-E980-2C91-8D5A-5043E6C7B7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2987"/>
              <a:ext cx="0" cy="48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0" name="Line 92">
              <a:extLst>
                <a:ext uri="{FF2B5EF4-FFF2-40B4-BE49-F238E27FC236}">
                  <a16:creationId xmlns:a16="http://schemas.microsoft.com/office/drawing/2014/main" id="{FA1B88DB-103B-C2EB-67D2-DF0E5595E9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3474"/>
              <a:ext cx="0" cy="39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1" name="Line 93">
              <a:extLst>
                <a:ext uri="{FF2B5EF4-FFF2-40B4-BE49-F238E27FC236}">
                  <a16:creationId xmlns:a16="http://schemas.microsoft.com/office/drawing/2014/main" id="{F85D95CC-6F91-1272-5832-65B120F46A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3868"/>
              <a:ext cx="0" cy="22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2" name="Line 94">
              <a:extLst>
                <a:ext uri="{FF2B5EF4-FFF2-40B4-BE49-F238E27FC236}">
                  <a16:creationId xmlns:a16="http://schemas.microsoft.com/office/drawing/2014/main" id="{382FB7FA-EA77-1506-125C-740B9648AB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4098"/>
              <a:ext cx="0" cy="34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3" name="Line 95">
              <a:extLst>
                <a:ext uri="{FF2B5EF4-FFF2-40B4-BE49-F238E27FC236}">
                  <a16:creationId xmlns:a16="http://schemas.microsoft.com/office/drawing/2014/main" id="{9A31D054-9599-6C6B-49EF-6F4E752B37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" y="4445"/>
              <a:ext cx="0" cy="39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4" name="Line 96">
              <a:extLst>
                <a:ext uri="{FF2B5EF4-FFF2-40B4-BE49-F238E27FC236}">
                  <a16:creationId xmlns:a16="http://schemas.microsoft.com/office/drawing/2014/main" id="{338EC939-BB10-8E78-7985-AE0CCBBDFD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0"/>
              <a:ext cx="0" cy="3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5" name="Line 97">
              <a:extLst>
                <a:ext uri="{FF2B5EF4-FFF2-40B4-BE49-F238E27FC236}">
                  <a16:creationId xmlns:a16="http://schemas.microsoft.com/office/drawing/2014/main" id="{E52737DF-3DE7-AEBB-F505-804F7658E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68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6" name="Line 98">
              <a:extLst>
                <a:ext uri="{FF2B5EF4-FFF2-40B4-BE49-F238E27FC236}">
                  <a16:creationId xmlns:a16="http://schemas.microsoft.com/office/drawing/2014/main" id="{6646FC72-1D15-D7D1-B3C4-163E7EDB67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646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7" name="Line 99">
              <a:extLst>
                <a:ext uri="{FF2B5EF4-FFF2-40B4-BE49-F238E27FC236}">
                  <a16:creationId xmlns:a16="http://schemas.microsoft.com/office/drawing/2014/main" id="{959B97C7-3540-FF18-15DB-4FD28136C5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924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8" name="Line 100">
              <a:extLst>
                <a:ext uri="{FF2B5EF4-FFF2-40B4-BE49-F238E27FC236}">
                  <a16:creationId xmlns:a16="http://schemas.microsoft.com/office/drawing/2014/main" id="{F6075B99-41CF-D03C-40B9-90BDF1AE08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201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9" name="Line 101">
              <a:extLst>
                <a:ext uri="{FF2B5EF4-FFF2-40B4-BE49-F238E27FC236}">
                  <a16:creationId xmlns:a16="http://schemas.microsoft.com/office/drawing/2014/main" id="{A747DC98-82FC-2BA8-D022-BA2895C5D7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479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0" name="Line 102">
              <a:extLst>
                <a:ext uri="{FF2B5EF4-FFF2-40B4-BE49-F238E27FC236}">
                  <a16:creationId xmlns:a16="http://schemas.microsoft.com/office/drawing/2014/main" id="{49472E9F-C501-4EB9-BECF-DE803EE954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757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" name="Line 103">
              <a:extLst>
                <a:ext uri="{FF2B5EF4-FFF2-40B4-BE49-F238E27FC236}">
                  <a16:creationId xmlns:a16="http://schemas.microsoft.com/office/drawing/2014/main" id="{A8CD6EF9-0C2E-C236-4A50-2CF4F5F1D0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154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2" name="Line 104">
              <a:extLst>
                <a:ext uri="{FF2B5EF4-FFF2-40B4-BE49-F238E27FC236}">
                  <a16:creationId xmlns:a16="http://schemas.microsoft.com/office/drawing/2014/main" id="{3A57E9BE-4014-B686-3D31-FED4E014E2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430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3" name="Line 105">
              <a:extLst>
                <a:ext uri="{FF2B5EF4-FFF2-40B4-BE49-F238E27FC236}">
                  <a16:creationId xmlns:a16="http://schemas.microsoft.com/office/drawing/2014/main" id="{A42801C5-9220-FE9D-5717-685CCD7B0C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708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4" name="Line 106">
              <a:extLst>
                <a:ext uri="{FF2B5EF4-FFF2-40B4-BE49-F238E27FC236}">
                  <a16:creationId xmlns:a16="http://schemas.microsoft.com/office/drawing/2014/main" id="{0230D189-A633-E252-1FF5-D117E5E0E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987"/>
              <a:ext cx="0" cy="48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5" name="Line 107">
              <a:extLst>
                <a:ext uri="{FF2B5EF4-FFF2-40B4-BE49-F238E27FC236}">
                  <a16:creationId xmlns:a16="http://schemas.microsoft.com/office/drawing/2014/main" id="{AC8747AD-9967-F67C-7330-3AF46EC0E1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474"/>
              <a:ext cx="0" cy="39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6" name="Line 108">
              <a:extLst>
                <a:ext uri="{FF2B5EF4-FFF2-40B4-BE49-F238E27FC236}">
                  <a16:creationId xmlns:a16="http://schemas.microsoft.com/office/drawing/2014/main" id="{224B36FB-5C47-9E52-4A02-8033D9563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868"/>
              <a:ext cx="0" cy="22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7" name="Line 109">
              <a:extLst>
                <a:ext uri="{FF2B5EF4-FFF2-40B4-BE49-F238E27FC236}">
                  <a16:creationId xmlns:a16="http://schemas.microsoft.com/office/drawing/2014/main" id="{89FD04FC-7130-17BF-0DFE-2C3921707F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098"/>
              <a:ext cx="0" cy="34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8" name="Line 110">
              <a:extLst>
                <a:ext uri="{FF2B5EF4-FFF2-40B4-BE49-F238E27FC236}">
                  <a16:creationId xmlns:a16="http://schemas.microsoft.com/office/drawing/2014/main" id="{6BA95384-A0C5-BF1F-EF4E-BE52391B83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445"/>
              <a:ext cx="0" cy="39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>
            <a:extLst>
              <a:ext uri="{FF2B5EF4-FFF2-40B4-BE49-F238E27FC236}">
                <a16:creationId xmlns:a16="http://schemas.microsoft.com/office/drawing/2014/main" id="{7E9C56C7-26DC-E0E9-4192-7F1145986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396875"/>
            <a:ext cx="8164512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92E3552F-3F38-BA0A-EF9D-6C7FB8D7D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2039938"/>
            <a:ext cx="8164512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15" name="Group 3">
            <a:extLst>
              <a:ext uri="{FF2B5EF4-FFF2-40B4-BE49-F238E27FC236}">
                <a16:creationId xmlns:a16="http://schemas.microsoft.com/office/drawing/2014/main" id="{D164B295-1A36-979D-7E15-1046EE04D1B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075863" cy="7637463"/>
            <a:chOff x="0" y="0"/>
            <a:chExt cx="6347" cy="4811"/>
          </a:xfrm>
        </p:grpSpPr>
        <p:sp>
          <p:nvSpPr>
            <p:cNvPr id="13316" name="Rectangle 4">
              <a:extLst>
                <a:ext uri="{FF2B5EF4-FFF2-40B4-BE49-F238E27FC236}">
                  <a16:creationId xmlns:a16="http://schemas.microsoft.com/office/drawing/2014/main" id="{11E99CBC-8D89-FE51-3E59-FB3321BEF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29" cy="351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Age</a:t>
              </a:r>
            </a:p>
          </p:txBody>
        </p:sp>
        <p:sp>
          <p:nvSpPr>
            <p:cNvPr id="13317" name="Rectangle 5">
              <a:extLst>
                <a:ext uri="{FF2B5EF4-FFF2-40B4-BE49-F238E27FC236}">
                  <a16:creationId xmlns:a16="http://schemas.microsoft.com/office/drawing/2014/main" id="{FEA20A56-1751-A72D-A4DA-A72296E58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0"/>
              <a:ext cx="5113" cy="351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7056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b="1">
                  <a:latin typeface="Gill Sans MT" panose="020B0502020104020203" pitchFamily="34" charset="77"/>
                </a:rPr>
                <a:t>Electrical Revolution</a:t>
              </a:r>
            </a:p>
          </p:txBody>
        </p:sp>
        <p:sp>
          <p:nvSpPr>
            <p:cNvPr id="13318" name="Rectangle 6">
              <a:extLst>
                <a:ext uri="{FF2B5EF4-FFF2-40B4-BE49-F238E27FC236}">
                  <a16:creationId xmlns:a16="http://schemas.microsoft.com/office/drawing/2014/main" id="{2EB394DB-4CAE-20B8-DA05-8CB21580D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4"/>
              <a:ext cx="1229" cy="256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When</a:t>
              </a:r>
            </a:p>
          </p:txBody>
        </p:sp>
        <p:sp>
          <p:nvSpPr>
            <p:cNvPr id="13319" name="Rectangle 7">
              <a:extLst>
                <a:ext uri="{FF2B5EF4-FFF2-40B4-BE49-F238E27FC236}">
                  <a16:creationId xmlns:a16="http://schemas.microsoft.com/office/drawing/2014/main" id="{0439852E-0275-DF1D-FEF6-1A299108F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354"/>
              <a:ext cx="5113" cy="256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1900s</a:t>
              </a:r>
            </a:p>
          </p:txBody>
        </p:sp>
        <p:sp>
          <p:nvSpPr>
            <p:cNvPr id="13320" name="Rectangle 8">
              <a:extLst>
                <a:ext uri="{FF2B5EF4-FFF2-40B4-BE49-F238E27FC236}">
                  <a16:creationId xmlns:a16="http://schemas.microsoft.com/office/drawing/2014/main" id="{34B52849-4BD4-748E-6EFA-070720B2D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3"/>
              <a:ext cx="1229" cy="256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Where Live</a:t>
              </a:r>
            </a:p>
          </p:txBody>
        </p:sp>
        <p:sp>
          <p:nvSpPr>
            <p:cNvPr id="13321" name="Rectangle 9">
              <a:extLst>
                <a:ext uri="{FF2B5EF4-FFF2-40B4-BE49-F238E27FC236}">
                  <a16:creationId xmlns:a16="http://schemas.microsoft.com/office/drawing/2014/main" id="{CBDFD0B8-43AD-CB2E-FAC4-4F30AE97D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613"/>
              <a:ext cx="5113" cy="256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Cities</a:t>
              </a:r>
            </a:p>
          </p:txBody>
        </p:sp>
        <p:sp>
          <p:nvSpPr>
            <p:cNvPr id="13322" name="Rectangle 10">
              <a:extLst>
                <a:ext uri="{FF2B5EF4-FFF2-40B4-BE49-F238E27FC236}">
                  <a16:creationId xmlns:a16="http://schemas.microsoft.com/office/drawing/2014/main" id="{6FE8731F-B928-31A1-6956-79FA166D3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72"/>
              <a:ext cx="1229" cy="256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Social Structure</a:t>
              </a:r>
            </a:p>
          </p:txBody>
        </p:sp>
        <p:sp>
          <p:nvSpPr>
            <p:cNvPr id="13323" name="Rectangle 11">
              <a:extLst>
                <a:ext uri="{FF2B5EF4-FFF2-40B4-BE49-F238E27FC236}">
                  <a16:creationId xmlns:a16="http://schemas.microsoft.com/office/drawing/2014/main" id="{44343AF6-E6D9-E938-CA0D-4A29FF2ED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872"/>
              <a:ext cx="5113" cy="256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Extended families</a:t>
              </a:r>
            </a:p>
          </p:txBody>
        </p:sp>
        <p:sp>
          <p:nvSpPr>
            <p:cNvPr id="13324" name="Rectangle 12">
              <a:extLst>
                <a:ext uri="{FF2B5EF4-FFF2-40B4-BE49-F238E27FC236}">
                  <a16:creationId xmlns:a16="http://schemas.microsoft.com/office/drawing/2014/main" id="{4811F7B1-CC03-CA94-A899-25AE2BD69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31"/>
              <a:ext cx="1229" cy="256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Ethos</a:t>
              </a:r>
            </a:p>
          </p:txBody>
        </p:sp>
        <p:sp>
          <p:nvSpPr>
            <p:cNvPr id="13325" name="Rectangle 13">
              <a:extLst>
                <a:ext uri="{FF2B5EF4-FFF2-40B4-BE49-F238E27FC236}">
                  <a16:creationId xmlns:a16="http://schemas.microsoft.com/office/drawing/2014/main" id="{3E4769DE-ABEA-6EB4-EF26-15A67B55D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1131"/>
              <a:ext cx="5113" cy="256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Family; elders revered</a:t>
              </a:r>
            </a:p>
          </p:txBody>
        </p:sp>
        <p:sp>
          <p:nvSpPr>
            <p:cNvPr id="13326" name="Rectangle 14">
              <a:extLst>
                <a:ext uri="{FF2B5EF4-FFF2-40B4-BE49-F238E27FC236}">
                  <a16:creationId xmlns:a16="http://schemas.microsoft.com/office/drawing/2014/main" id="{B485C4B5-1E60-ED77-98F6-7253F66DD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90"/>
              <a:ext cx="1229" cy="386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Lifestyle</a:t>
              </a:r>
            </a:p>
          </p:txBody>
        </p:sp>
        <p:sp>
          <p:nvSpPr>
            <p:cNvPr id="13327" name="Rectangle 15">
              <a:extLst>
                <a:ext uri="{FF2B5EF4-FFF2-40B4-BE49-F238E27FC236}">
                  <a16:creationId xmlns:a16="http://schemas.microsoft.com/office/drawing/2014/main" id="{63D5ECAE-235D-2FBE-EFF1-E6EE41E71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1390"/>
              <a:ext cx="5113" cy="386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Increasingly indoors; working increasingly into nights; homes with electricity</a:t>
              </a:r>
            </a:p>
          </p:txBody>
        </p:sp>
        <p:sp>
          <p:nvSpPr>
            <p:cNvPr id="13328" name="Rectangle 16">
              <a:extLst>
                <a:ext uri="{FF2B5EF4-FFF2-40B4-BE49-F238E27FC236}">
                  <a16:creationId xmlns:a16="http://schemas.microsoft.com/office/drawing/2014/main" id="{8AEFD13D-9BEF-9812-4E90-72051B6EA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79"/>
              <a:ext cx="1229" cy="256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Childcare</a:t>
              </a:r>
            </a:p>
          </p:txBody>
        </p:sp>
        <p:sp>
          <p:nvSpPr>
            <p:cNvPr id="13329" name="Rectangle 17">
              <a:extLst>
                <a:ext uri="{FF2B5EF4-FFF2-40B4-BE49-F238E27FC236}">
                  <a16:creationId xmlns:a16="http://schemas.microsoft.com/office/drawing/2014/main" id="{C3011A84-F83E-8561-C36A-29084B1DE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1779"/>
              <a:ext cx="5113" cy="256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Continued separation families, children</a:t>
              </a:r>
            </a:p>
          </p:txBody>
        </p:sp>
        <p:sp>
          <p:nvSpPr>
            <p:cNvPr id="13330" name="Rectangle 18">
              <a:extLst>
                <a:ext uri="{FF2B5EF4-FFF2-40B4-BE49-F238E27FC236}">
                  <a16:creationId xmlns:a16="http://schemas.microsoft.com/office/drawing/2014/main" id="{0F9FBF38-AB14-E62F-468F-7C9A0D732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038"/>
              <a:ext cx="1229" cy="256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Day/Night</a:t>
              </a:r>
            </a:p>
          </p:txBody>
        </p:sp>
        <p:sp>
          <p:nvSpPr>
            <p:cNvPr id="13331" name="Rectangle 19">
              <a:extLst>
                <a:ext uri="{FF2B5EF4-FFF2-40B4-BE49-F238E27FC236}">
                  <a16:creationId xmlns:a16="http://schemas.microsoft.com/office/drawing/2014/main" id="{E00D81D8-76ED-B208-D326-BA128EDE5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2038"/>
              <a:ext cx="5113" cy="256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Increasing hours in artificial lighting, working into nights</a:t>
              </a:r>
            </a:p>
          </p:txBody>
        </p:sp>
        <p:sp>
          <p:nvSpPr>
            <p:cNvPr id="13332" name="Rectangle 20">
              <a:extLst>
                <a:ext uri="{FF2B5EF4-FFF2-40B4-BE49-F238E27FC236}">
                  <a16:creationId xmlns:a16="http://schemas.microsoft.com/office/drawing/2014/main" id="{02200410-748D-B4C6-94FE-E82CE80CD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297"/>
              <a:ext cx="1229" cy="256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Seasons</a:t>
              </a:r>
            </a:p>
          </p:txBody>
        </p:sp>
        <p:sp>
          <p:nvSpPr>
            <p:cNvPr id="13333" name="Rectangle 21">
              <a:extLst>
                <a:ext uri="{FF2B5EF4-FFF2-40B4-BE49-F238E27FC236}">
                  <a16:creationId xmlns:a16="http://schemas.microsoft.com/office/drawing/2014/main" id="{6F7F444D-E875-9AD3-F7D9-B5A074E6D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2297"/>
              <a:ext cx="5113" cy="256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Work not related to seasons</a:t>
              </a:r>
            </a:p>
          </p:txBody>
        </p:sp>
        <p:sp>
          <p:nvSpPr>
            <p:cNvPr id="13334" name="Rectangle 22">
              <a:extLst>
                <a:ext uri="{FF2B5EF4-FFF2-40B4-BE49-F238E27FC236}">
                  <a16:creationId xmlns:a16="http://schemas.microsoft.com/office/drawing/2014/main" id="{D07E1794-F919-FB62-F328-6BEEA3390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54"/>
              <a:ext cx="1229" cy="256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Clothing</a:t>
              </a:r>
            </a:p>
          </p:txBody>
        </p:sp>
        <p:sp>
          <p:nvSpPr>
            <p:cNvPr id="13335" name="Rectangle 23">
              <a:extLst>
                <a:ext uri="{FF2B5EF4-FFF2-40B4-BE49-F238E27FC236}">
                  <a16:creationId xmlns:a16="http://schemas.microsoft.com/office/drawing/2014/main" id="{3E5EE321-A4B5-F1CC-D3B8-FE7F2C6DB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2554"/>
              <a:ext cx="5113" cy="256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No further change</a:t>
              </a:r>
            </a:p>
          </p:txBody>
        </p:sp>
        <p:sp>
          <p:nvSpPr>
            <p:cNvPr id="13336" name="Rectangle 24">
              <a:extLst>
                <a:ext uri="{FF2B5EF4-FFF2-40B4-BE49-F238E27FC236}">
                  <a16:creationId xmlns:a16="http://schemas.microsoft.com/office/drawing/2014/main" id="{E19F77C9-0B1A-3831-77CA-3D01CD493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813"/>
              <a:ext cx="1229" cy="32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Pollution</a:t>
              </a:r>
            </a:p>
          </p:txBody>
        </p:sp>
        <p:sp>
          <p:nvSpPr>
            <p:cNvPr id="13337" name="Rectangle 25">
              <a:extLst>
                <a:ext uri="{FF2B5EF4-FFF2-40B4-BE49-F238E27FC236}">
                  <a16:creationId xmlns:a16="http://schemas.microsoft.com/office/drawing/2014/main" id="{86308CE8-7173-DDFC-6F3E-83EFE0F85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2813"/>
              <a:ext cx="5113" cy="32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Increasing pollution (coal-fired power plants)</a:t>
              </a:r>
            </a:p>
          </p:txBody>
        </p:sp>
        <p:sp>
          <p:nvSpPr>
            <p:cNvPr id="13338" name="Rectangle 26">
              <a:extLst>
                <a:ext uri="{FF2B5EF4-FFF2-40B4-BE49-F238E27FC236}">
                  <a16:creationId xmlns:a16="http://schemas.microsoft.com/office/drawing/2014/main" id="{305600F6-C90F-7E0D-D9C3-4E6E4894C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142"/>
              <a:ext cx="1229" cy="49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Electromagnetic Environment</a:t>
              </a:r>
            </a:p>
          </p:txBody>
        </p:sp>
        <p:sp>
          <p:nvSpPr>
            <p:cNvPr id="13339" name="Rectangle 27">
              <a:extLst>
                <a:ext uri="{FF2B5EF4-FFF2-40B4-BE49-F238E27FC236}">
                  <a16:creationId xmlns:a16="http://schemas.microsoft.com/office/drawing/2014/main" id="{DD1EC7B9-A0BB-CE83-6C13-1D82439DB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3142"/>
              <a:ext cx="5113" cy="49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Abnormal electromagnetic radiation from electrical machinery</a:t>
              </a:r>
            </a:p>
          </p:txBody>
        </p:sp>
        <p:sp>
          <p:nvSpPr>
            <p:cNvPr id="13340" name="Rectangle 28">
              <a:extLst>
                <a:ext uri="{FF2B5EF4-FFF2-40B4-BE49-F238E27FC236}">
                  <a16:creationId xmlns:a16="http://schemas.microsoft.com/office/drawing/2014/main" id="{03E073C4-BA2C-FBEA-1CC4-510D67914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42"/>
              <a:ext cx="1229" cy="386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Diet</a:t>
              </a:r>
            </a:p>
          </p:txBody>
        </p:sp>
        <p:sp>
          <p:nvSpPr>
            <p:cNvPr id="13341" name="Rectangle 29">
              <a:extLst>
                <a:ext uri="{FF2B5EF4-FFF2-40B4-BE49-F238E27FC236}">
                  <a16:creationId xmlns:a16="http://schemas.microsoft.com/office/drawing/2014/main" id="{60C65AD0-9E5F-C92D-DCC6-6BE215632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3642"/>
              <a:ext cx="5113" cy="386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Refrigeration; increasing use of refined foods, sugars; less fermentation foods</a:t>
              </a:r>
            </a:p>
          </p:txBody>
        </p:sp>
        <p:sp>
          <p:nvSpPr>
            <p:cNvPr id="13342" name="Rectangle 30">
              <a:extLst>
                <a:ext uri="{FF2B5EF4-FFF2-40B4-BE49-F238E27FC236}">
                  <a16:creationId xmlns:a16="http://schemas.microsoft.com/office/drawing/2014/main" id="{445A467A-2AC0-030D-00F2-91149C763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031"/>
              <a:ext cx="1229" cy="386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Communication</a:t>
              </a:r>
            </a:p>
          </p:txBody>
        </p:sp>
        <p:sp>
          <p:nvSpPr>
            <p:cNvPr id="13343" name="Rectangle 31">
              <a:extLst>
                <a:ext uri="{FF2B5EF4-FFF2-40B4-BE49-F238E27FC236}">
                  <a16:creationId xmlns:a16="http://schemas.microsoft.com/office/drawing/2014/main" id="{AD2A91FF-6AB1-53B1-A014-60C74D8D2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4031"/>
              <a:ext cx="5113" cy="386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Telegraph; telephone; increased distance conversation and brevity of conversation</a:t>
              </a:r>
            </a:p>
          </p:txBody>
        </p:sp>
        <p:sp>
          <p:nvSpPr>
            <p:cNvPr id="13344" name="Rectangle 32">
              <a:extLst>
                <a:ext uri="{FF2B5EF4-FFF2-40B4-BE49-F238E27FC236}">
                  <a16:creationId xmlns:a16="http://schemas.microsoft.com/office/drawing/2014/main" id="{96BDE96D-234E-2AAE-20DE-6EAF7E1C4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420"/>
              <a:ext cx="1229" cy="389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Diseases/Lifespan</a:t>
              </a:r>
            </a:p>
          </p:txBody>
        </p:sp>
        <p:sp>
          <p:nvSpPr>
            <p:cNvPr id="13345" name="Rectangle 33">
              <a:extLst>
                <a:ext uri="{FF2B5EF4-FFF2-40B4-BE49-F238E27FC236}">
                  <a16:creationId xmlns:a16="http://schemas.microsoft.com/office/drawing/2014/main" id="{DEE3159C-78DE-7B78-B95B-D36D762C3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4420"/>
              <a:ext cx="5113" cy="389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Reduction infectious diseases (improved sanitation); improved lifespan</a:t>
              </a:r>
            </a:p>
          </p:txBody>
        </p:sp>
        <p:sp>
          <p:nvSpPr>
            <p:cNvPr id="13346" name="Line 34">
              <a:extLst>
                <a:ext uri="{FF2B5EF4-FFF2-40B4-BE49-F238E27FC236}">
                  <a16:creationId xmlns:a16="http://schemas.microsoft.com/office/drawing/2014/main" id="{CDDD8604-A1EA-61F0-21D6-E65C12C15D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7" name="Line 35">
              <a:extLst>
                <a:ext uri="{FF2B5EF4-FFF2-40B4-BE49-F238E27FC236}">
                  <a16:creationId xmlns:a16="http://schemas.microsoft.com/office/drawing/2014/main" id="{94C401C0-6EFF-3A83-F2A9-1B7794BA5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0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8" name="Line 36">
              <a:extLst>
                <a:ext uri="{FF2B5EF4-FFF2-40B4-BE49-F238E27FC236}">
                  <a16:creationId xmlns:a16="http://schemas.microsoft.com/office/drawing/2014/main" id="{F6FC97EB-8E80-3406-1559-F3743BD29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54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9" name="Line 37">
              <a:extLst>
                <a:ext uri="{FF2B5EF4-FFF2-40B4-BE49-F238E27FC236}">
                  <a16:creationId xmlns:a16="http://schemas.microsoft.com/office/drawing/2014/main" id="{33ACC139-86A8-3135-29C6-ECFA7D6F99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354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0" name="Line 38">
              <a:extLst>
                <a:ext uri="{FF2B5EF4-FFF2-40B4-BE49-F238E27FC236}">
                  <a16:creationId xmlns:a16="http://schemas.microsoft.com/office/drawing/2014/main" id="{A2469888-CCEE-2672-293D-E834CBEA3B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13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1" name="Line 39">
              <a:extLst>
                <a:ext uri="{FF2B5EF4-FFF2-40B4-BE49-F238E27FC236}">
                  <a16:creationId xmlns:a16="http://schemas.microsoft.com/office/drawing/2014/main" id="{0549F73F-5C6C-A623-088A-C1515C9DD9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613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2" name="Line 40">
              <a:extLst>
                <a:ext uri="{FF2B5EF4-FFF2-40B4-BE49-F238E27FC236}">
                  <a16:creationId xmlns:a16="http://schemas.microsoft.com/office/drawing/2014/main" id="{A52EEEBF-10F1-2F4C-50A7-AFCBF3FA6D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72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3" name="Line 41">
              <a:extLst>
                <a:ext uri="{FF2B5EF4-FFF2-40B4-BE49-F238E27FC236}">
                  <a16:creationId xmlns:a16="http://schemas.microsoft.com/office/drawing/2014/main" id="{232161DD-3B08-1FEC-197A-2B2333B1E4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872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4" name="Line 42">
              <a:extLst>
                <a:ext uri="{FF2B5EF4-FFF2-40B4-BE49-F238E27FC236}">
                  <a16:creationId xmlns:a16="http://schemas.microsoft.com/office/drawing/2014/main" id="{597CB9DE-9F9C-1257-C8FC-B292B01631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31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5" name="Line 43">
              <a:extLst>
                <a:ext uri="{FF2B5EF4-FFF2-40B4-BE49-F238E27FC236}">
                  <a16:creationId xmlns:a16="http://schemas.microsoft.com/office/drawing/2014/main" id="{6F7BE2E7-346E-7E6D-9E8E-E795F42EEC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1131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6" name="Line 44">
              <a:extLst>
                <a:ext uri="{FF2B5EF4-FFF2-40B4-BE49-F238E27FC236}">
                  <a16:creationId xmlns:a16="http://schemas.microsoft.com/office/drawing/2014/main" id="{24571D70-B413-836C-CE38-F845667D47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390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7" name="Line 45">
              <a:extLst>
                <a:ext uri="{FF2B5EF4-FFF2-40B4-BE49-F238E27FC236}">
                  <a16:creationId xmlns:a16="http://schemas.microsoft.com/office/drawing/2014/main" id="{B173BF27-DAB5-8C2F-BCF9-6EA4A241BC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1390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8" name="Line 46">
              <a:extLst>
                <a:ext uri="{FF2B5EF4-FFF2-40B4-BE49-F238E27FC236}">
                  <a16:creationId xmlns:a16="http://schemas.microsoft.com/office/drawing/2014/main" id="{A308C5D3-D17B-4D49-3608-C1AE1DA54A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779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9" name="Line 47">
              <a:extLst>
                <a:ext uri="{FF2B5EF4-FFF2-40B4-BE49-F238E27FC236}">
                  <a16:creationId xmlns:a16="http://schemas.microsoft.com/office/drawing/2014/main" id="{6064FD8F-1C64-42B5-3CFA-22ACF3286F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1779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0" name="Line 48">
              <a:extLst>
                <a:ext uri="{FF2B5EF4-FFF2-40B4-BE49-F238E27FC236}">
                  <a16:creationId xmlns:a16="http://schemas.microsoft.com/office/drawing/2014/main" id="{F451B4D8-B281-22AD-1307-08CE295839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038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1" name="Line 49">
              <a:extLst>
                <a:ext uri="{FF2B5EF4-FFF2-40B4-BE49-F238E27FC236}">
                  <a16:creationId xmlns:a16="http://schemas.microsoft.com/office/drawing/2014/main" id="{D24B9DE8-E40C-747D-C061-306E5BF3C7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2038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2" name="Line 50">
              <a:extLst>
                <a:ext uri="{FF2B5EF4-FFF2-40B4-BE49-F238E27FC236}">
                  <a16:creationId xmlns:a16="http://schemas.microsoft.com/office/drawing/2014/main" id="{B196BCC7-54E6-5374-31E3-144C5854EE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297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3" name="Line 51">
              <a:extLst>
                <a:ext uri="{FF2B5EF4-FFF2-40B4-BE49-F238E27FC236}">
                  <a16:creationId xmlns:a16="http://schemas.microsoft.com/office/drawing/2014/main" id="{54550C35-1666-105D-28A9-B697CA2A5C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2297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4" name="Line 52">
              <a:extLst>
                <a:ext uri="{FF2B5EF4-FFF2-40B4-BE49-F238E27FC236}">
                  <a16:creationId xmlns:a16="http://schemas.microsoft.com/office/drawing/2014/main" id="{2B47E0F9-5D42-0DAA-A1AB-522DC2E86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554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5" name="Line 53">
              <a:extLst>
                <a:ext uri="{FF2B5EF4-FFF2-40B4-BE49-F238E27FC236}">
                  <a16:creationId xmlns:a16="http://schemas.microsoft.com/office/drawing/2014/main" id="{68DCDE50-2887-0B36-7933-FB30E72582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2554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Line 54">
              <a:extLst>
                <a:ext uri="{FF2B5EF4-FFF2-40B4-BE49-F238E27FC236}">
                  <a16:creationId xmlns:a16="http://schemas.microsoft.com/office/drawing/2014/main" id="{0BCF5362-57AC-53FE-BC4D-F6D4DDF91A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813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7" name="Line 55">
              <a:extLst>
                <a:ext uri="{FF2B5EF4-FFF2-40B4-BE49-F238E27FC236}">
                  <a16:creationId xmlns:a16="http://schemas.microsoft.com/office/drawing/2014/main" id="{AD9A45A9-5887-06AB-192B-18A06A4D2B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2813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8" name="Line 56">
              <a:extLst>
                <a:ext uri="{FF2B5EF4-FFF2-40B4-BE49-F238E27FC236}">
                  <a16:creationId xmlns:a16="http://schemas.microsoft.com/office/drawing/2014/main" id="{6982B810-EFD7-3A3A-4304-C4DE939399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142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9" name="Line 57">
              <a:extLst>
                <a:ext uri="{FF2B5EF4-FFF2-40B4-BE49-F238E27FC236}">
                  <a16:creationId xmlns:a16="http://schemas.microsoft.com/office/drawing/2014/main" id="{411CF2E2-1B03-8B25-4D9E-86C34D341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3142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Line 58">
              <a:extLst>
                <a:ext uri="{FF2B5EF4-FFF2-40B4-BE49-F238E27FC236}">
                  <a16:creationId xmlns:a16="http://schemas.microsoft.com/office/drawing/2014/main" id="{7DEF447F-6685-2D52-229D-435E8E5EF9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642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1" name="Line 59">
              <a:extLst>
                <a:ext uri="{FF2B5EF4-FFF2-40B4-BE49-F238E27FC236}">
                  <a16:creationId xmlns:a16="http://schemas.microsoft.com/office/drawing/2014/main" id="{5ED9B488-9615-4BB1-069C-5B99A9DF3C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3642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2" name="Line 60">
              <a:extLst>
                <a:ext uri="{FF2B5EF4-FFF2-40B4-BE49-F238E27FC236}">
                  <a16:creationId xmlns:a16="http://schemas.microsoft.com/office/drawing/2014/main" id="{FFEF1BF7-344B-9EF9-5628-4E203DC81F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031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3" name="Line 61">
              <a:extLst>
                <a:ext uri="{FF2B5EF4-FFF2-40B4-BE49-F238E27FC236}">
                  <a16:creationId xmlns:a16="http://schemas.microsoft.com/office/drawing/2014/main" id="{5DD4A8CA-5417-C574-7E6B-F9B7C5F2CE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4031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4" name="Line 62">
              <a:extLst>
                <a:ext uri="{FF2B5EF4-FFF2-40B4-BE49-F238E27FC236}">
                  <a16:creationId xmlns:a16="http://schemas.microsoft.com/office/drawing/2014/main" id="{335457BE-34F1-0928-1E0D-FB29714DEF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420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5" name="Line 63">
              <a:extLst>
                <a:ext uri="{FF2B5EF4-FFF2-40B4-BE49-F238E27FC236}">
                  <a16:creationId xmlns:a16="http://schemas.microsoft.com/office/drawing/2014/main" id="{61861E88-49CE-B675-90E0-85A740C067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4420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6" name="Line 64">
              <a:extLst>
                <a:ext uri="{FF2B5EF4-FFF2-40B4-BE49-F238E27FC236}">
                  <a16:creationId xmlns:a16="http://schemas.microsoft.com/office/drawing/2014/main" id="{21844BDC-5B7B-E5B7-C478-EFE26DD629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812"/>
              <a:ext cx="122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7" name="Line 65">
              <a:extLst>
                <a:ext uri="{FF2B5EF4-FFF2-40B4-BE49-F238E27FC236}">
                  <a16:creationId xmlns:a16="http://schemas.microsoft.com/office/drawing/2014/main" id="{5BD3D76D-E466-BDFE-330E-48ED3DE315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4812"/>
              <a:ext cx="511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8" name="Line 66">
              <a:extLst>
                <a:ext uri="{FF2B5EF4-FFF2-40B4-BE49-F238E27FC236}">
                  <a16:creationId xmlns:a16="http://schemas.microsoft.com/office/drawing/2014/main" id="{7662D297-ACC8-4176-D3A4-BB5A7E6C2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0" cy="35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9" name="Line 67">
              <a:extLst>
                <a:ext uri="{FF2B5EF4-FFF2-40B4-BE49-F238E27FC236}">
                  <a16:creationId xmlns:a16="http://schemas.microsoft.com/office/drawing/2014/main" id="{59C26323-E515-942A-9D3E-2C79195A86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54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0" name="Line 68">
              <a:extLst>
                <a:ext uri="{FF2B5EF4-FFF2-40B4-BE49-F238E27FC236}">
                  <a16:creationId xmlns:a16="http://schemas.microsoft.com/office/drawing/2014/main" id="{B1F56A46-7F94-5C0F-831B-3DEE062416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13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1" name="Line 69">
              <a:extLst>
                <a:ext uri="{FF2B5EF4-FFF2-40B4-BE49-F238E27FC236}">
                  <a16:creationId xmlns:a16="http://schemas.microsoft.com/office/drawing/2014/main" id="{DE24A995-0818-7B5A-9552-136AD758C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72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2" name="Line 70">
              <a:extLst>
                <a:ext uri="{FF2B5EF4-FFF2-40B4-BE49-F238E27FC236}">
                  <a16:creationId xmlns:a16="http://schemas.microsoft.com/office/drawing/2014/main" id="{7B4511FD-3633-D826-BB24-FDB711E55B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31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3" name="Line 71">
              <a:extLst>
                <a:ext uri="{FF2B5EF4-FFF2-40B4-BE49-F238E27FC236}">
                  <a16:creationId xmlns:a16="http://schemas.microsoft.com/office/drawing/2014/main" id="{68F7442E-2106-F4F5-5095-7761F06BFC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390"/>
              <a:ext cx="0" cy="38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4" name="Line 72">
              <a:extLst>
                <a:ext uri="{FF2B5EF4-FFF2-40B4-BE49-F238E27FC236}">
                  <a16:creationId xmlns:a16="http://schemas.microsoft.com/office/drawing/2014/main" id="{46281432-4A64-414C-0E8B-9911439353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779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5" name="Line 73">
              <a:extLst>
                <a:ext uri="{FF2B5EF4-FFF2-40B4-BE49-F238E27FC236}">
                  <a16:creationId xmlns:a16="http://schemas.microsoft.com/office/drawing/2014/main" id="{060BFD42-AD7F-88F4-54CC-5ACA0F059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038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6" name="Line 74">
              <a:extLst>
                <a:ext uri="{FF2B5EF4-FFF2-40B4-BE49-F238E27FC236}">
                  <a16:creationId xmlns:a16="http://schemas.microsoft.com/office/drawing/2014/main" id="{6B663E5E-DC75-C31A-62DF-2614FA9DD9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297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7" name="Line 75">
              <a:extLst>
                <a:ext uri="{FF2B5EF4-FFF2-40B4-BE49-F238E27FC236}">
                  <a16:creationId xmlns:a16="http://schemas.microsoft.com/office/drawing/2014/main" id="{031C3705-41BE-9A1F-F008-E6BFE65162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554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8" name="Line 76">
              <a:extLst>
                <a:ext uri="{FF2B5EF4-FFF2-40B4-BE49-F238E27FC236}">
                  <a16:creationId xmlns:a16="http://schemas.microsoft.com/office/drawing/2014/main" id="{6127304E-049C-E40A-2051-FAAA4C78DE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813"/>
              <a:ext cx="0" cy="32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9" name="Line 77">
              <a:extLst>
                <a:ext uri="{FF2B5EF4-FFF2-40B4-BE49-F238E27FC236}">
                  <a16:creationId xmlns:a16="http://schemas.microsoft.com/office/drawing/2014/main" id="{FFE1E355-CF22-91DE-FB97-A61C58E471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142"/>
              <a:ext cx="0" cy="49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0" name="Line 78">
              <a:extLst>
                <a:ext uri="{FF2B5EF4-FFF2-40B4-BE49-F238E27FC236}">
                  <a16:creationId xmlns:a16="http://schemas.microsoft.com/office/drawing/2014/main" id="{7D96D14F-8653-FDB7-5995-035B4627C3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642"/>
              <a:ext cx="0" cy="38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1" name="Line 79">
              <a:extLst>
                <a:ext uri="{FF2B5EF4-FFF2-40B4-BE49-F238E27FC236}">
                  <a16:creationId xmlns:a16="http://schemas.microsoft.com/office/drawing/2014/main" id="{C62934B7-A843-997B-34CE-06092132BC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031"/>
              <a:ext cx="0" cy="38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2" name="Line 80">
              <a:extLst>
                <a:ext uri="{FF2B5EF4-FFF2-40B4-BE49-F238E27FC236}">
                  <a16:creationId xmlns:a16="http://schemas.microsoft.com/office/drawing/2014/main" id="{1AF9EA5F-718D-A238-F79A-00BC8EC47B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420"/>
              <a:ext cx="0" cy="389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3" name="Line 81">
              <a:extLst>
                <a:ext uri="{FF2B5EF4-FFF2-40B4-BE49-F238E27FC236}">
                  <a16:creationId xmlns:a16="http://schemas.microsoft.com/office/drawing/2014/main" id="{E437DB79-A96F-2BCD-5AC2-6B81517F7E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0"/>
              <a:ext cx="0" cy="35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4" name="Line 82">
              <a:extLst>
                <a:ext uri="{FF2B5EF4-FFF2-40B4-BE49-F238E27FC236}">
                  <a16:creationId xmlns:a16="http://schemas.microsoft.com/office/drawing/2014/main" id="{29CA2A26-CF6E-2FFD-52C1-4D9EFB1DDD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354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5" name="Line 83">
              <a:extLst>
                <a:ext uri="{FF2B5EF4-FFF2-40B4-BE49-F238E27FC236}">
                  <a16:creationId xmlns:a16="http://schemas.microsoft.com/office/drawing/2014/main" id="{7E19A027-0236-E8E2-AB65-CB05324E52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613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6" name="Line 84">
              <a:extLst>
                <a:ext uri="{FF2B5EF4-FFF2-40B4-BE49-F238E27FC236}">
                  <a16:creationId xmlns:a16="http://schemas.microsoft.com/office/drawing/2014/main" id="{16128531-BF8D-1601-0FF4-E47D701FB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872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7" name="Line 85">
              <a:extLst>
                <a:ext uri="{FF2B5EF4-FFF2-40B4-BE49-F238E27FC236}">
                  <a16:creationId xmlns:a16="http://schemas.microsoft.com/office/drawing/2014/main" id="{D25B8D08-5DF2-A272-64A9-9A7B442371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1131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8" name="Line 86">
              <a:extLst>
                <a:ext uri="{FF2B5EF4-FFF2-40B4-BE49-F238E27FC236}">
                  <a16:creationId xmlns:a16="http://schemas.microsoft.com/office/drawing/2014/main" id="{B67BF4E2-1CAC-DBF1-A634-704930A77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1390"/>
              <a:ext cx="0" cy="38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9" name="Line 87">
              <a:extLst>
                <a:ext uri="{FF2B5EF4-FFF2-40B4-BE49-F238E27FC236}">
                  <a16:creationId xmlns:a16="http://schemas.microsoft.com/office/drawing/2014/main" id="{0C5A7A42-B9C3-CB9D-6C79-96C3C23155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1779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0" name="Line 88">
              <a:extLst>
                <a:ext uri="{FF2B5EF4-FFF2-40B4-BE49-F238E27FC236}">
                  <a16:creationId xmlns:a16="http://schemas.microsoft.com/office/drawing/2014/main" id="{BC24A279-5A06-7D42-45C1-BD7C292B9D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2038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1" name="Line 89">
              <a:extLst>
                <a:ext uri="{FF2B5EF4-FFF2-40B4-BE49-F238E27FC236}">
                  <a16:creationId xmlns:a16="http://schemas.microsoft.com/office/drawing/2014/main" id="{72B423EA-BDBC-7EC7-3F3D-347F0D1DB6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2297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2" name="Line 90">
              <a:extLst>
                <a:ext uri="{FF2B5EF4-FFF2-40B4-BE49-F238E27FC236}">
                  <a16:creationId xmlns:a16="http://schemas.microsoft.com/office/drawing/2014/main" id="{622F4991-73E8-3851-8F8A-0345109DB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2554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3" name="Line 91">
              <a:extLst>
                <a:ext uri="{FF2B5EF4-FFF2-40B4-BE49-F238E27FC236}">
                  <a16:creationId xmlns:a16="http://schemas.microsoft.com/office/drawing/2014/main" id="{259F126C-BEE7-C712-75D5-3AB3345160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2813"/>
              <a:ext cx="0" cy="32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4" name="Line 92">
              <a:extLst>
                <a:ext uri="{FF2B5EF4-FFF2-40B4-BE49-F238E27FC236}">
                  <a16:creationId xmlns:a16="http://schemas.microsoft.com/office/drawing/2014/main" id="{3D64950F-599D-CF74-B8F5-EDF0C3450C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3142"/>
              <a:ext cx="0" cy="49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5" name="Line 93">
              <a:extLst>
                <a:ext uri="{FF2B5EF4-FFF2-40B4-BE49-F238E27FC236}">
                  <a16:creationId xmlns:a16="http://schemas.microsoft.com/office/drawing/2014/main" id="{FFD7D2F1-0115-A676-3A96-3FCF4B7DA4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3642"/>
              <a:ext cx="0" cy="38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6" name="Line 94">
              <a:extLst>
                <a:ext uri="{FF2B5EF4-FFF2-40B4-BE49-F238E27FC236}">
                  <a16:creationId xmlns:a16="http://schemas.microsoft.com/office/drawing/2014/main" id="{E8535A3A-A3FB-F720-BBD3-402C97409A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4031"/>
              <a:ext cx="0" cy="38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7" name="Line 95">
              <a:extLst>
                <a:ext uri="{FF2B5EF4-FFF2-40B4-BE49-F238E27FC236}">
                  <a16:creationId xmlns:a16="http://schemas.microsoft.com/office/drawing/2014/main" id="{9D510518-8FE7-2CB2-DA14-3C0648A8C1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4420"/>
              <a:ext cx="0" cy="389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8" name="Line 96">
              <a:extLst>
                <a:ext uri="{FF2B5EF4-FFF2-40B4-BE49-F238E27FC236}">
                  <a16:creationId xmlns:a16="http://schemas.microsoft.com/office/drawing/2014/main" id="{B48FE05B-41DD-D7A7-1226-C5C911F9C5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0"/>
              <a:ext cx="0" cy="35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9" name="Line 97">
              <a:extLst>
                <a:ext uri="{FF2B5EF4-FFF2-40B4-BE49-F238E27FC236}">
                  <a16:creationId xmlns:a16="http://schemas.microsoft.com/office/drawing/2014/main" id="{88ACF7D5-3177-BA88-C665-F63A593F7B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54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0" name="Line 98">
              <a:extLst>
                <a:ext uri="{FF2B5EF4-FFF2-40B4-BE49-F238E27FC236}">
                  <a16:creationId xmlns:a16="http://schemas.microsoft.com/office/drawing/2014/main" id="{B336EC6F-5091-30EE-5D43-F83D7E9DFA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613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1" name="Line 99">
              <a:extLst>
                <a:ext uri="{FF2B5EF4-FFF2-40B4-BE49-F238E27FC236}">
                  <a16:creationId xmlns:a16="http://schemas.microsoft.com/office/drawing/2014/main" id="{8BC5B3E4-09F5-E63C-722B-84F0D3854A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872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2" name="Line 100">
              <a:extLst>
                <a:ext uri="{FF2B5EF4-FFF2-40B4-BE49-F238E27FC236}">
                  <a16:creationId xmlns:a16="http://schemas.microsoft.com/office/drawing/2014/main" id="{A1F1F520-FABD-E802-9A88-126FA30257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131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3" name="Line 101">
              <a:extLst>
                <a:ext uri="{FF2B5EF4-FFF2-40B4-BE49-F238E27FC236}">
                  <a16:creationId xmlns:a16="http://schemas.microsoft.com/office/drawing/2014/main" id="{7686321E-8D00-7EC7-D572-B491F1926E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390"/>
              <a:ext cx="0" cy="38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4" name="Line 102">
              <a:extLst>
                <a:ext uri="{FF2B5EF4-FFF2-40B4-BE49-F238E27FC236}">
                  <a16:creationId xmlns:a16="http://schemas.microsoft.com/office/drawing/2014/main" id="{E53EF937-8965-8FC3-7C25-B98CD5A51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779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" name="Line 103">
              <a:extLst>
                <a:ext uri="{FF2B5EF4-FFF2-40B4-BE49-F238E27FC236}">
                  <a16:creationId xmlns:a16="http://schemas.microsoft.com/office/drawing/2014/main" id="{997A4CCD-F90C-D48C-6F82-8E25D482EF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038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" name="Line 104">
              <a:extLst>
                <a:ext uri="{FF2B5EF4-FFF2-40B4-BE49-F238E27FC236}">
                  <a16:creationId xmlns:a16="http://schemas.microsoft.com/office/drawing/2014/main" id="{90CF1D0A-C0D5-3693-9090-6ACFB78E9A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297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7" name="Line 105">
              <a:extLst>
                <a:ext uri="{FF2B5EF4-FFF2-40B4-BE49-F238E27FC236}">
                  <a16:creationId xmlns:a16="http://schemas.microsoft.com/office/drawing/2014/main" id="{14EBC9CB-A63D-E138-CA3B-2D6A808D0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554"/>
              <a:ext cx="0" cy="25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8" name="Line 106">
              <a:extLst>
                <a:ext uri="{FF2B5EF4-FFF2-40B4-BE49-F238E27FC236}">
                  <a16:creationId xmlns:a16="http://schemas.microsoft.com/office/drawing/2014/main" id="{11C05D5C-6C52-D818-B2E8-C4BCDD444D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813"/>
              <a:ext cx="0" cy="32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9" name="Line 107">
              <a:extLst>
                <a:ext uri="{FF2B5EF4-FFF2-40B4-BE49-F238E27FC236}">
                  <a16:creationId xmlns:a16="http://schemas.microsoft.com/office/drawing/2014/main" id="{89DE733E-4556-DB94-FB6B-EE3FBE1BFD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142"/>
              <a:ext cx="0" cy="49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" name="Line 108">
              <a:extLst>
                <a:ext uri="{FF2B5EF4-FFF2-40B4-BE49-F238E27FC236}">
                  <a16:creationId xmlns:a16="http://schemas.microsoft.com/office/drawing/2014/main" id="{92A23168-67F8-4D18-9DC8-C2F992DE17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642"/>
              <a:ext cx="0" cy="38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1" name="Line 109">
              <a:extLst>
                <a:ext uri="{FF2B5EF4-FFF2-40B4-BE49-F238E27FC236}">
                  <a16:creationId xmlns:a16="http://schemas.microsoft.com/office/drawing/2014/main" id="{EED49F03-BD9A-A3D8-2BD6-280B31386C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031"/>
              <a:ext cx="0" cy="38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2" name="Line 110">
              <a:extLst>
                <a:ext uri="{FF2B5EF4-FFF2-40B4-BE49-F238E27FC236}">
                  <a16:creationId xmlns:a16="http://schemas.microsoft.com/office/drawing/2014/main" id="{A8830467-F043-F32C-85F3-28EF0B0A4A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420"/>
              <a:ext cx="0" cy="389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>
            <a:extLst>
              <a:ext uri="{FF2B5EF4-FFF2-40B4-BE49-F238E27FC236}">
                <a16:creationId xmlns:a16="http://schemas.microsoft.com/office/drawing/2014/main" id="{B3D8D230-8FD7-D70F-B529-283D4EA75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396875"/>
            <a:ext cx="8164512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422FB35E-A6DF-0CE1-955C-73E770C55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2039938"/>
            <a:ext cx="8164512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39" name="Group 3">
            <a:extLst>
              <a:ext uri="{FF2B5EF4-FFF2-40B4-BE49-F238E27FC236}">
                <a16:creationId xmlns:a16="http://schemas.microsoft.com/office/drawing/2014/main" id="{8C62CFC4-7256-EB56-B4CF-55279AC74FFA}"/>
              </a:ext>
            </a:extLst>
          </p:cNvPr>
          <p:cNvGrpSpPr>
            <a:grpSpLocks/>
          </p:cNvGrpSpPr>
          <p:nvPr/>
        </p:nvGrpSpPr>
        <p:grpSpPr bwMode="auto">
          <a:xfrm>
            <a:off x="-57150" y="0"/>
            <a:ext cx="10133013" cy="7639050"/>
            <a:chOff x="-36" y="0"/>
            <a:chExt cx="6383" cy="4812"/>
          </a:xfrm>
        </p:grpSpPr>
        <p:sp>
          <p:nvSpPr>
            <p:cNvPr id="14340" name="Rectangle 4">
              <a:extLst>
                <a:ext uri="{FF2B5EF4-FFF2-40B4-BE49-F238E27FC236}">
                  <a16:creationId xmlns:a16="http://schemas.microsoft.com/office/drawing/2014/main" id="{3ECDBE17-A17E-EAD9-BE38-FB823C641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" y="0"/>
              <a:ext cx="1289" cy="36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Age</a:t>
              </a:r>
            </a:p>
          </p:txBody>
        </p:sp>
        <p:sp>
          <p:nvSpPr>
            <p:cNvPr id="14341" name="Rectangle 5">
              <a:extLst>
                <a:ext uri="{FF2B5EF4-FFF2-40B4-BE49-F238E27FC236}">
                  <a16:creationId xmlns:a16="http://schemas.microsoft.com/office/drawing/2014/main" id="{7E5962D6-3E3B-E314-F756-06251F29C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0"/>
              <a:ext cx="5089" cy="36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7056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b="1">
                  <a:latin typeface="Gill Sans MT" panose="020B0502020104020203" pitchFamily="34" charset="77"/>
                </a:rPr>
                <a:t>Chemical Revolution</a:t>
              </a:r>
            </a:p>
          </p:txBody>
        </p:sp>
        <p:sp>
          <p:nvSpPr>
            <p:cNvPr id="14342" name="Rectangle 6">
              <a:extLst>
                <a:ext uri="{FF2B5EF4-FFF2-40B4-BE49-F238E27FC236}">
                  <a16:creationId xmlns:a16="http://schemas.microsoft.com/office/drawing/2014/main" id="{13AA993E-8E9C-D6C4-EFFF-574D24D65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" y="368"/>
              <a:ext cx="1289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When</a:t>
              </a:r>
            </a:p>
          </p:txBody>
        </p:sp>
        <p:sp>
          <p:nvSpPr>
            <p:cNvPr id="14343" name="Rectangle 7">
              <a:extLst>
                <a:ext uri="{FF2B5EF4-FFF2-40B4-BE49-F238E27FC236}">
                  <a16:creationId xmlns:a16="http://schemas.microsoft.com/office/drawing/2014/main" id="{7753F4A4-5CEE-B0EB-A9BA-9114204FE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368"/>
              <a:ext cx="5089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WWII</a:t>
              </a:r>
            </a:p>
          </p:txBody>
        </p:sp>
        <p:sp>
          <p:nvSpPr>
            <p:cNvPr id="14344" name="Rectangle 8">
              <a:extLst>
                <a:ext uri="{FF2B5EF4-FFF2-40B4-BE49-F238E27FC236}">
                  <a16:creationId xmlns:a16="http://schemas.microsoft.com/office/drawing/2014/main" id="{B895370C-1D1E-97A0-DF6A-B6A0213FD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" y="646"/>
              <a:ext cx="1289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Where Live</a:t>
              </a:r>
            </a:p>
          </p:txBody>
        </p:sp>
        <p:sp>
          <p:nvSpPr>
            <p:cNvPr id="14345" name="Rectangle 9">
              <a:extLst>
                <a:ext uri="{FF2B5EF4-FFF2-40B4-BE49-F238E27FC236}">
                  <a16:creationId xmlns:a16="http://schemas.microsoft.com/office/drawing/2014/main" id="{88ABB216-335C-05AB-730B-A25C23C01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646"/>
              <a:ext cx="5089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Cities</a:t>
              </a:r>
            </a:p>
          </p:txBody>
        </p:sp>
        <p:sp>
          <p:nvSpPr>
            <p:cNvPr id="14346" name="Rectangle 10">
              <a:extLst>
                <a:ext uri="{FF2B5EF4-FFF2-40B4-BE49-F238E27FC236}">
                  <a16:creationId xmlns:a16="http://schemas.microsoft.com/office/drawing/2014/main" id="{DEF0F105-8E7D-32F0-BE10-C6719F59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" y="924"/>
              <a:ext cx="1289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Social Structure</a:t>
              </a:r>
            </a:p>
          </p:txBody>
        </p:sp>
        <p:sp>
          <p:nvSpPr>
            <p:cNvPr id="14347" name="Rectangle 11">
              <a:extLst>
                <a:ext uri="{FF2B5EF4-FFF2-40B4-BE49-F238E27FC236}">
                  <a16:creationId xmlns:a16="http://schemas.microsoft.com/office/drawing/2014/main" id="{A03F1959-BCBF-8225-5C59-C99174F4D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924"/>
              <a:ext cx="5089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Extended families</a:t>
              </a:r>
            </a:p>
          </p:txBody>
        </p:sp>
        <p:sp>
          <p:nvSpPr>
            <p:cNvPr id="14348" name="Rectangle 12">
              <a:extLst>
                <a:ext uri="{FF2B5EF4-FFF2-40B4-BE49-F238E27FC236}">
                  <a16:creationId xmlns:a16="http://schemas.microsoft.com/office/drawing/2014/main" id="{BAB02F4C-722B-92D1-E569-146292801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" y="1201"/>
              <a:ext cx="1289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Ethos</a:t>
              </a:r>
            </a:p>
          </p:txBody>
        </p:sp>
        <p:sp>
          <p:nvSpPr>
            <p:cNvPr id="14349" name="Rectangle 13">
              <a:extLst>
                <a:ext uri="{FF2B5EF4-FFF2-40B4-BE49-F238E27FC236}">
                  <a16:creationId xmlns:a16="http://schemas.microsoft.com/office/drawing/2014/main" id="{C6926B9E-C1AF-9A19-9DDB-6AFDA3456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1201"/>
              <a:ext cx="5089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Family focus; elders revered</a:t>
              </a:r>
            </a:p>
          </p:txBody>
        </p:sp>
        <p:sp>
          <p:nvSpPr>
            <p:cNvPr id="14350" name="Rectangle 14">
              <a:extLst>
                <a:ext uri="{FF2B5EF4-FFF2-40B4-BE49-F238E27FC236}">
                  <a16:creationId xmlns:a16="http://schemas.microsoft.com/office/drawing/2014/main" id="{1F85A160-26A3-81E9-1C97-FE19FA5FB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" y="1479"/>
              <a:ext cx="1289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Lifestyle</a:t>
              </a:r>
            </a:p>
          </p:txBody>
        </p:sp>
        <p:sp>
          <p:nvSpPr>
            <p:cNvPr id="14351" name="Rectangle 15">
              <a:extLst>
                <a:ext uri="{FF2B5EF4-FFF2-40B4-BE49-F238E27FC236}">
                  <a16:creationId xmlns:a16="http://schemas.microsoft.com/office/drawing/2014/main" id="{D010733A-E1C0-0BF9-39FF-1352394E0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1479"/>
              <a:ext cx="5089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Factories, offices - more indoors. Chemicals in home and work environments</a:t>
              </a:r>
            </a:p>
          </p:txBody>
        </p:sp>
        <p:sp>
          <p:nvSpPr>
            <p:cNvPr id="14352" name="Rectangle 16">
              <a:extLst>
                <a:ext uri="{FF2B5EF4-FFF2-40B4-BE49-F238E27FC236}">
                  <a16:creationId xmlns:a16="http://schemas.microsoft.com/office/drawing/2014/main" id="{9EC1E169-4024-AA49-EE7B-37BD91865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" y="1757"/>
              <a:ext cx="1289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Childcare</a:t>
              </a:r>
            </a:p>
          </p:txBody>
        </p:sp>
        <p:sp>
          <p:nvSpPr>
            <p:cNvPr id="14353" name="Rectangle 17">
              <a:extLst>
                <a:ext uri="{FF2B5EF4-FFF2-40B4-BE49-F238E27FC236}">
                  <a16:creationId xmlns:a16="http://schemas.microsoft.com/office/drawing/2014/main" id="{27E54593-2AD1-2B3D-4177-2D2D0D445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1757"/>
              <a:ext cx="5089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Continued separation families, children</a:t>
              </a:r>
            </a:p>
          </p:txBody>
        </p:sp>
        <p:sp>
          <p:nvSpPr>
            <p:cNvPr id="14354" name="Rectangle 18">
              <a:extLst>
                <a:ext uri="{FF2B5EF4-FFF2-40B4-BE49-F238E27FC236}">
                  <a16:creationId xmlns:a16="http://schemas.microsoft.com/office/drawing/2014/main" id="{0F0BB80D-8BB6-409D-2B7B-9421A51DA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" y="2035"/>
              <a:ext cx="1289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Day/Night</a:t>
              </a:r>
            </a:p>
          </p:txBody>
        </p:sp>
        <p:sp>
          <p:nvSpPr>
            <p:cNvPr id="14355" name="Rectangle 19">
              <a:extLst>
                <a:ext uri="{FF2B5EF4-FFF2-40B4-BE49-F238E27FC236}">
                  <a16:creationId xmlns:a16="http://schemas.microsoft.com/office/drawing/2014/main" id="{8F665D5B-48A1-595F-7A0A-CA6F337F0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2035"/>
              <a:ext cx="5089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Increasing hours in artificial lighting, working into nights</a:t>
              </a:r>
            </a:p>
          </p:txBody>
        </p:sp>
        <p:sp>
          <p:nvSpPr>
            <p:cNvPr id="14356" name="Rectangle 20">
              <a:extLst>
                <a:ext uri="{FF2B5EF4-FFF2-40B4-BE49-F238E27FC236}">
                  <a16:creationId xmlns:a16="http://schemas.microsoft.com/office/drawing/2014/main" id="{661974D3-7976-1DE2-A300-7D6B410BC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" y="2313"/>
              <a:ext cx="1289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Seasons</a:t>
              </a:r>
            </a:p>
          </p:txBody>
        </p:sp>
        <p:sp>
          <p:nvSpPr>
            <p:cNvPr id="14357" name="Rectangle 21">
              <a:extLst>
                <a:ext uri="{FF2B5EF4-FFF2-40B4-BE49-F238E27FC236}">
                  <a16:creationId xmlns:a16="http://schemas.microsoft.com/office/drawing/2014/main" id="{9EEC8E14-8C1F-D69B-0E30-940D9A10E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2313"/>
              <a:ext cx="5089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Work not related to seasons</a:t>
              </a:r>
            </a:p>
          </p:txBody>
        </p:sp>
        <p:sp>
          <p:nvSpPr>
            <p:cNvPr id="14358" name="Rectangle 22">
              <a:extLst>
                <a:ext uri="{FF2B5EF4-FFF2-40B4-BE49-F238E27FC236}">
                  <a16:creationId xmlns:a16="http://schemas.microsoft.com/office/drawing/2014/main" id="{D6BA368C-4439-47F0-2792-BA081AB7E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" y="2590"/>
              <a:ext cx="1289" cy="22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Clothing</a:t>
              </a:r>
            </a:p>
          </p:txBody>
        </p:sp>
        <p:sp>
          <p:nvSpPr>
            <p:cNvPr id="14359" name="Rectangle 23">
              <a:extLst>
                <a:ext uri="{FF2B5EF4-FFF2-40B4-BE49-F238E27FC236}">
                  <a16:creationId xmlns:a16="http://schemas.microsoft.com/office/drawing/2014/main" id="{E5AC3DA5-5D92-E878-3130-367EE7EF9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2590"/>
              <a:ext cx="5089" cy="22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Introduction of synthetic materials</a:t>
              </a:r>
            </a:p>
          </p:txBody>
        </p:sp>
        <p:sp>
          <p:nvSpPr>
            <p:cNvPr id="14360" name="Rectangle 24">
              <a:extLst>
                <a:ext uri="{FF2B5EF4-FFF2-40B4-BE49-F238E27FC236}">
                  <a16:creationId xmlns:a16="http://schemas.microsoft.com/office/drawing/2014/main" id="{C4EF2749-C5AB-96DC-25FB-52E9AB0F8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" y="2820"/>
              <a:ext cx="1289" cy="393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Environmental Pollution</a:t>
              </a:r>
            </a:p>
          </p:txBody>
        </p:sp>
        <p:sp>
          <p:nvSpPr>
            <p:cNvPr id="14361" name="Rectangle 25">
              <a:extLst>
                <a:ext uri="{FF2B5EF4-FFF2-40B4-BE49-F238E27FC236}">
                  <a16:creationId xmlns:a16="http://schemas.microsoft.com/office/drawing/2014/main" id="{DBA92E08-51DC-EC0D-8431-0E54EA399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2820"/>
              <a:ext cx="5089" cy="393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Chemical fertilisers, pesticides, herbicides: large scale land and water pollution; antibiotics in feed; plasticisers</a:t>
              </a:r>
            </a:p>
          </p:txBody>
        </p:sp>
        <p:sp>
          <p:nvSpPr>
            <p:cNvPr id="14362" name="Rectangle 26">
              <a:extLst>
                <a:ext uri="{FF2B5EF4-FFF2-40B4-BE49-F238E27FC236}">
                  <a16:creationId xmlns:a16="http://schemas.microsoft.com/office/drawing/2014/main" id="{B1E83256-92BB-4DE1-22AE-2C10F358F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" y="3217"/>
              <a:ext cx="1289" cy="391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Electromagnetic Environment</a:t>
              </a:r>
            </a:p>
          </p:txBody>
        </p:sp>
        <p:sp>
          <p:nvSpPr>
            <p:cNvPr id="14363" name="Rectangle 27">
              <a:extLst>
                <a:ext uri="{FF2B5EF4-FFF2-40B4-BE49-F238E27FC236}">
                  <a16:creationId xmlns:a16="http://schemas.microsoft.com/office/drawing/2014/main" id="{2FD934C9-FA61-C60F-9234-A489DE893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3217"/>
              <a:ext cx="5089" cy="391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Abnormal electromagnetic radiation from electrical machinery</a:t>
              </a:r>
            </a:p>
          </p:txBody>
        </p:sp>
        <p:sp>
          <p:nvSpPr>
            <p:cNvPr id="14364" name="Rectangle 28">
              <a:extLst>
                <a:ext uri="{FF2B5EF4-FFF2-40B4-BE49-F238E27FC236}">
                  <a16:creationId xmlns:a16="http://schemas.microsoft.com/office/drawing/2014/main" id="{55B9B784-3C5A-22D9-31F3-3536C95E6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" y="3611"/>
              <a:ext cx="1289" cy="393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Diet</a:t>
              </a:r>
            </a:p>
          </p:txBody>
        </p:sp>
        <p:sp>
          <p:nvSpPr>
            <p:cNvPr id="14365" name="Rectangle 29">
              <a:extLst>
                <a:ext uri="{FF2B5EF4-FFF2-40B4-BE49-F238E27FC236}">
                  <a16:creationId xmlns:a16="http://schemas.microsoft.com/office/drawing/2014/main" id="{CE1C6BC5-2B5D-9BE6-9DD8-4DC2424AB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3611"/>
              <a:ext cx="5089" cy="393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Increasing use of refined foods, sugars; introduction of food additives; packaged foods; still often backyard gardens, chooks</a:t>
              </a:r>
            </a:p>
          </p:txBody>
        </p:sp>
        <p:sp>
          <p:nvSpPr>
            <p:cNvPr id="14366" name="Rectangle 30">
              <a:extLst>
                <a:ext uri="{FF2B5EF4-FFF2-40B4-BE49-F238E27FC236}">
                  <a16:creationId xmlns:a16="http://schemas.microsoft.com/office/drawing/2014/main" id="{4AB44C54-141D-0714-196F-3B5CC616E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" y="4007"/>
              <a:ext cx="1289" cy="312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Communication</a:t>
              </a:r>
            </a:p>
          </p:txBody>
        </p:sp>
        <p:sp>
          <p:nvSpPr>
            <p:cNvPr id="14367" name="Rectangle 31">
              <a:extLst>
                <a:ext uri="{FF2B5EF4-FFF2-40B4-BE49-F238E27FC236}">
                  <a16:creationId xmlns:a16="http://schemas.microsoft.com/office/drawing/2014/main" id="{BAE500C9-0118-B574-7AE8-E7FD5A3A3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4007"/>
              <a:ext cx="5089" cy="312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No further change</a:t>
              </a:r>
            </a:p>
          </p:txBody>
        </p:sp>
        <p:sp>
          <p:nvSpPr>
            <p:cNvPr id="14368" name="Rectangle 32">
              <a:extLst>
                <a:ext uri="{FF2B5EF4-FFF2-40B4-BE49-F238E27FC236}">
                  <a16:creationId xmlns:a16="http://schemas.microsoft.com/office/drawing/2014/main" id="{112790D6-4C35-F59B-3CC7-3D3B2031A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" y="4322"/>
              <a:ext cx="1289" cy="488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Diseases/Lifespan</a:t>
              </a:r>
            </a:p>
          </p:txBody>
        </p:sp>
        <p:sp>
          <p:nvSpPr>
            <p:cNvPr id="14369" name="Rectangle 33">
              <a:extLst>
                <a:ext uri="{FF2B5EF4-FFF2-40B4-BE49-F238E27FC236}">
                  <a16:creationId xmlns:a16="http://schemas.microsoft.com/office/drawing/2014/main" id="{5345DCFC-3392-6221-B81C-DCF6307AB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4322"/>
              <a:ext cx="5089" cy="488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Improved recovery infections (antibiotics); further reductions infectious disease (sanitation, specific vaccination), improved lifespan</a:t>
              </a:r>
            </a:p>
          </p:txBody>
        </p:sp>
        <p:sp>
          <p:nvSpPr>
            <p:cNvPr id="14370" name="Line 34">
              <a:extLst>
                <a:ext uri="{FF2B5EF4-FFF2-40B4-BE49-F238E27FC236}">
                  <a16:creationId xmlns:a16="http://schemas.microsoft.com/office/drawing/2014/main" id="{42E8F8FE-2279-0D4B-BAAD-BCD741ADB8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0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Line 35">
              <a:extLst>
                <a:ext uri="{FF2B5EF4-FFF2-40B4-BE49-F238E27FC236}">
                  <a16:creationId xmlns:a16="http://schemas.microsoft.com/office/drawing/2014/main" id="{D6832162-4910-6993-4D72-E3D46604D8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0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2" name="Line 36">
              <a:extLst>
                <a:ext uri="{FF2B5EF4-FFF2-40B4-BE49-F238E27FC236}">
                  <a16:creationId xmlns:a16="http://schemas.microsoft.com/office/drawing/2014/main" id="{6607FFE7-97D9-F5B5-6264-C305C33CD2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368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3" name="Line 37">
              <a:extLst>
                <a:ext uri="{FF2B5EF4-FFF2-40B4-BE49-F238E27FC236}">
                  <a16:creationId xmlns:a16="http://schemas.microsoft.com/office/drawing/2014/main" id="{FE5B10E0-FAF3-7AD0-5D2B-109009E111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368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4" name="Line 38">
              <a:extLst>
                <a:ext uri="{FF2B5EF4-FFF2-40B4-BE49-F238E27FC236}">
                  <a16:creationId xmlns:a16="http://schemas.microsoft.com/office/drawing/2014/main" id="{2D90897C-3CA4-E3CC-DFFB-9F01AB1982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646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5" name="Line 39">
              <a:extLst>
                <a:ext uri="{FF2B5EF4-FFF2-40B4-BE49-F238E27FC236}">
                  <a16:creationId xmlns:a16="http://schemas.microsoft.com/office/drawing/2014/main" id="{95275DF1-29B4-6F70-1CAB-CA6863071C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646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6" name="Line 40">
              <a:extLst>
                <a:ext uri="{FF2B5EF4-FFF2-40B4-BE49-F238E27FC236}">
                  <a16:creationId xmlns:a16="http://schemas.microsoft.com/office/drawing/2014/main" id="{CE0D15D8-6F71-EA3A-0349-C566CA4847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924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7" name="Line 41">
              <a:extLst>
                <a:ext uri="{FF2B5EF4-FFF2-40B4-BE49-F238E27FC236}">
                  <a16:creationId xmlns:a16="http://schemas.microsoft.com/office/drawing/2014/main" id="{85BB4B94-851F-8A42-27A4-024ECC8EA0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924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8" name="Line 42">
              <a:extLst>
                <a:ext uri="{FF2B5EF4-FFF2-40B4-BE49-F238E27FC236}">
                  <a16:creationId xmlns:a16="http://schemas.microsoft.com/office/drawing/2014/main" id="{25FCF218-705A-D4C6-C373-ED39E831C7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1201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9" name="Line 43">
              <a:extLst>
                <a:ext uri="{FF2B5EF4-FFF2-40B4-BE49-F238E27FC236}">
                  <a16:creationId xmlns:a16="http://schemas.microsoft.com/office/drawing/2014/main" id="{0D9749AC-FF5C-228B-FC26-6CD4F804AB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1201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0" name="Line 44">
              <a:extLst>
                <a:ext uri="{FF2B5EF4-FFF2-40B4-BE49-F238E27FC236}">
                  <a16:creationId xmlns:a16="http://schemas.microsoft.com/office/drawing/2014/main" id="{32F8CBC2-8738-43E9-57C9-B10AFA3AB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1479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1" name="Line 45">
              <a:extLst>
                <a:ext uri="{FF2B5EF4-FFF2-40B4-BE49-F238E27FC236}">
                  <a16:creationId xmlns:a16="http://schemas.microsoft.com/office/drawing/2014/main" id="{DD64064D-0622-0A5E-B4E6-B4EC0900C5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1479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2" name="Line 46">
              <a:extLst>
                <a:ext uri="{FF2B5EF4-FFF2-40B4-BE49-F238E27FC236}">
                  <a16:creationId xmlns:a16="http://schemas.microsoft.com/office/drawing/2014/main" id="{7838DAA1-CD2F-52DC-F2FD-14584A0449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1757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3" name="Line 47">
              <a:extLst>
                <a:ext uri="{FF2B5EF4-FFF2-40B4-BE49-F238E27FC236}">
                  <a16:creationId xmlns:a16="http://schemas.microsoft.com/office/drawing/2014/main" id="{775B67B1-AC9B-8418-446F-188DF9689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1757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4" name="Line 48">
              <a:extLst>
                <a:ext uri="{FF2B5EF4-FFF2-40B4-BE49-F238E27FC236}">
                  <a16:creationId xmlns:a16="http://schemas.microsoft.com/office/drawing/2014/main" id="{6B6DE802-E7B1-C5FD-F392-274533F07B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2035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5" name="Line 49">
              <a:extLst>
                <a:ext uri="{FF2B5EF4-FFF2-40B4-BE49-F238E27FC236}">
                  <a16:creationId xmlns:a16="http://schemas.microsoft.com/office/drawing/2014/main" id="{5DDBD543-C1CA-B872-018D-9B07656F04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035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6" name="Line 50">
              <a:extLst>
                <a:ext uri="{FF2B5EF4-FFF2-40B4-BE49-F238E27FC236}">
                  <a16:creationId xmlns:a16="http://schemas.microsoft.com/office/drawing/2014/main" id="{8D5CD3D5-4F5F-F7AF-D9D1-673FED8325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2313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7" name="Line 51">
              <a:extLst>
                <a:ext uri="{FF2B5EF4-FFF2-40B4-BE49-F238E27FC236}">
                  <a16:creationId xmlns:a16="http://schemas.microsoft.com/office/drawing/2014/main" id="{0DD2C96B-D742-22FC-2D22-F77F580B57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313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8" name="Line 52">
              <a:extLst>
                <a:ext uri="{FF2B5EF4-FFF2-40B4-BE49-F238E27FC236}">
                  <a16:creationId xmlns:a16="http://schemas.microsoft.com/office/drawing/2014/main" id="{6D849136-9B48-6087-DED2-2B3C0E4371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2590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9" name="Line 53">
              <a:extLst>
                <a:ext uri="{FF2B5EF4-FFF2-40B4-BE49-F238E27FC236}">
                  <a16:creationId xmlns:a16="http://schemas.microsoft.com/office/drawing/2014/main" id="{888F69AF-A094-EEBF-F83A-C2E5D189E0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590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0" name="Line 54">
              <a:extLst>
                <a:ext uri="{FF2B5EF4-FFF2-40B4-BE49-F238E27FC236}">
                  <a16:creationId xmlns:a16="http://schemas.microsoft.com/office/drawing/2014/main" id="{09622507-D13E-0F9D-5022-0671D774DC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2820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Line 55">
              <a:extLst>
                <a:ext uri="{FF2B5EF4-FFF2-40B4-BE49-F238E27FC236}">
                  <a16:creationId xmlns:a16="http://schemas.microsoft.com/office/drawing/2014/main" id="{5DC01C02-5DA9-CE10-4363-9EF899DA89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820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Line 56">
              <a:extLst>
                <a:ext uri="{FF2B5EF4-FFF2-40B4-BE49-F238E27FC236}">
                  <a16:creationId xmlns:a16="http://schemas.microsoft.com/office/drawing/2014/main" id="{7A5E10DE-BBB9-A559-925E-46C495396B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3217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3" name="Line 57">
              <a:extLst>
                <a:ext uri="{FF2B5EF4-FFF2-40B4-BE49-F238E27FC236}">
                  <a16:creationId xmlns:a16="http://schemas.microsoft.com/office/drawing/2014/main" id="{08B76668-42FA-17AC-6D52-F220C8E231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3217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Line 58">
              <a:extLst>
                <a:ext uri="{FF2B5EF4-FFF2-40B4-BE49-F238E27FC236}">
                  <a16:creationId xmlns:a16="http://schemas.microsoft.com/office/drawing/2014/main" id="{E22873B4-1C76-64A1-C3D3-51D5E86F41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3611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Line 59">
              <a:extLst>
                <a:ext uri="{FF2B5EF4-FFF2-40B4-BE49-F238E27FC236}">
                  <a16:creationId xmlns:a16="http://schemas.microsoft.com/office/drawing/2014/main" id="{A2313A4A-C973-B77F-4F38-CE8AE758C9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3611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6" name="Line 60">
              <a:extLst>
                <a:ext uri="{FF2B5EF4-FFF2-40B4-BE49-F238E27FC236}">
                  <a16:creationId xmlns:a16="http://schemas.microsoft.com/office/drawing/2014/main" id="{BB1DCBD8-5DC6-3C23-63EA-1E4FF7C9B6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4007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Line 61">
              <a:extLst>
                <a:ext uri="{FF2B5EF4-FFF2-40B4-BE49-F238E27FC236}">
                  <a16:creationId xmlns:a16="http://schemas.microsoft.com/office/drawing/2014/main" id="{807E5CE2-2121-FEF4-B8FF-5738638952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4007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8" name="Line 62">
              <a:extLst>
                <a:ext uri="{FF2B5EF4-FFF2-40B4-BE49-F238E27FC236}">
                  <a16:creationId xmlns:a16="http://schemas.microsoft.com/office/drawing/2014/main" id="{63FEE612-D930-9279-744F-77FAD2673A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4322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Line 63">
              <a:extLst>
                <a:ext uri="{FF2B5EF4-FFF2-40B4-BE49-F238E27FC236}">
                  <a16:creationId xmlns:a16="http://schemas.microsoft.com/office/drawing/2014/main" id="{8315BF05-49A0-12AC-006F-BE3E915E44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4322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0" name="Line 64">
              <a:extLst>
                <a:ext uri="{FF2B5EF4-FFF2-40B4-BE49-F238E27FC236}">
                  <a16:creationId xmlns:a16="http://schemas.microsoft.com/office/drawing/2014/main" id="{59CBD74A-D87A-01F8-AEA5-E51801A875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4813"/>
              <a:ext cx="12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Line 65">
              <a:extLst>
                <a:ext uri="{FF2B5EF4-FFF2-40B4-BE49-F238E27FC236}">
                  <a16:creationId xmlns:a16="http://schemas.microsoft.com/office/drawing/2014/main" id="{EE792E0C-6D8F-0283-56F6-BE91A738D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4813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Line 66">
              <a:extLst>
                <a:ext uri="{FF2B5EF4-FFF2-40B4-BE49-F238E27FC236}">
                  <a16:creationId xmlns:a16="http://schemas.microsoft.com/office/drawing/2014/main" id="{EE832B3F-4E71-EE0F-BE62-570C943674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0"/>
              <a:ext cx="0" cy="3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3" name="Line 67">
              <a:extLst>
                <a:ext uri="{FF2B5EF4-FFF2-40B4-BE49-F238E27FC236}">
                  <a16:creationId xmlns:a16="http://schemas.microsoft.com/office/drawing/2014/main" id="{BD4549DE-B6CE-2502-FDB8-9800F3740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368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Line 68">
              <a:extLst>
                <a:ext uri="{FF2B5EF4-FFF2-40B4-BE49-F238E27FC236}">
                  <a16:creationId xmlns:a16="http://schemas.microsoft.com/office/drawing/2014/main" id="{A3B5786D-DFF0-70A3-57B1-EF57822955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646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5" name="Line 69">
              <a:extLst>
                <a:ext uri="{FF2B5EF4-FFF2-40B4-BE49-F238E27FC236}">
                  <a16:creationId xmlns:a16="http://schemas.microsoft.com/office/drawing/2014/main" id="{29043029-AADA-EAE2-AD14-284B2BA266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924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6" name="Line 70">
              <a:extLst>
                <a:ext uri="{FF2B5EF4-FFF2-40B4-BE49-F238E27FC236}">
                  <a16:creationId xmlns:a16="http://schemas.microsoft.com/office/drawing/2014/main" id="{28B51177-DDFA-CD5D-299A-34530384B3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1201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7" name="Line 71">
              <a:extLst>
                <a:ext uri="{FF2B5EF4-FFF2-40B4-BE49-F238E27FC236}">
                  <a16:creationId xmlns:a16="http://schemas.microsoft.com/office/drawing/2014/main" id="{EC4DA6E0-0E72-A6EB-0184-77954A34B4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1479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8" name="Line 72">
              <a:extLst>
                <a:ext uri="{FF2B5EF4-FFF2-40B4-BE49-F238E27FC236}">
                  <a16:creationId xmlns:a16="http://schemas.microsoft.com/office/drawing/2014/main" id="{23CAE646-1334-22AC-1357-BCD28D984F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1757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9" name="Line 73">
              <a:extLst>
                <a:ext uri="{FF2B5EF4-FFF2-40B4-BE49-F238E27FC236}">
                  <a16:creationId xmlns:a16="http://schemas.microsoft.com/office/drawing/2014/main" id="{FCE8B8C8-6D3C-2F09-0E94-8FF4B175E7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2035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0" name="Line 74">
              <a:extLst>
                <a:ext uri="{FF2B5EF4-FFF2-40B4-BE49-F238E27FC236}">
                  <a16:creationId xmlns:a16="http://schemas.microsoft.com/office/drawing/2014/main" id="{B96F2F63-245B-A4B5-03A9-2A7693FB61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2313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1" name="Line 75">
              <a:extLst>
                <a:ext uri="{FF2B5EF4-FFF2-40B4-BE49-F238E27FC236}">
                  <a16:creationId xmlns:a16="http://schemas.microsoft.com/office/drawing/2014/main" id="{C3F43056-A432-BC04-6C1C-53B1F633AF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2590"/>
              <a:ext cx="0" cy="22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2" name="Line 76">
              <a:extLst>
                <a:ext uri="{FF2B5EF4-FFF2-40B4-BE49-F238E27FC236}">
                  <a16:creationId xmlns:a16="http://schemas.microsoft.com/office/drawing/2014/main" id="{233B2445-ED49-4178-E730-C31A847E1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2820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3" name="Line 77">
              <a:extLst>
                <a:ext uri="{FF2B5EF4-FFF2-40B4-BE49-F238E27FC236}">
                  <a16:creationId xmlns:a16="http://schemas.microsoft.com/office/drawing/2014/main" id="{9543D29F-F018-ADAE-841F-EFE599DF90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3217"/>
              <a:ext cx="0" cy="39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4" name="Line 78">
              <a:extLst>
                <a:ext uri="{FF2B5EF4-FFF2-40B4-BE49-F238E27FC236}">
                  <a16:creationId xmlns:a16="http://schemas.microsoft.com/office/drawing/2014/main" id="{F55634AD-6BB0-58DD-3C6C-0E79840257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3611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5" name="Line 79">
              <a:extLst>
                <a:ext uri="{FF2B5EF4-FFF2-40B4-BE49-F238E27FC236}">
                  <a16:creationId xmlns:a16="http://schemas.microsoft.com/office/drawing/2014/main" id="{338DD523-B9C0-6E05-C70D-B6750DDF99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4007"/>
              <a:ext cx="0" cy="31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6" name="Line 80">
              <a:extLst>
                <a:ext uri="{FF2B5EF4-FFF2-40B4-BE49-F238E27FC236}">
                  <a16:creationId xmlns:a16="http://schemas.microsoft.com/office/drawing/2014/main" id="{2907B6F7-11A5-CA4F-8B82-D9FAF38535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6" y="4322"/>
              <a:ext cx="0" cy="488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7" name="Line 81">
              <a:extLst>
                <a:ext uri="{FF2B5EF4-FFF2-40B4-BE49-F238E27FC236}">
                  <a16:creationId xmlns:a16="http://schemas.microsoft.com/office/drawing/2014/main" id="{F7507D8C-8FEC-53B6-5498-D94856C3D7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0"/>
              <a:ext cx="0" cy="3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8" name="Line 82">
              <a:extLst>
                <a:ext uri="{FF2B5EF4-FFF2-40B4-BE49-F238E27FC236}">
                  <a16:creationId xmlns:a16="http://schemas.microsoft.com/office/drawing/2014/main" id="{18F47FC8-B010-CFE9-6A86-702523E7CE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368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9" name="Line 83">
              <a:extLst>
                <a:ext uri="{FF2B5EF4-FFF2-40B4-BE49-F238E27FC236}">
                  <a16:creationId xmlns:a16="http://schemas.microsoft.com/office/drawing/2014/main" id="{1EF1C519-083B-712D-ADF0-57D152EB2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646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0" name="Line 84">
              <a:extLst>
                <a:ext uri="{FF2B5EF4-FFF2-40B4-BE49-F238E27FC236}">
                  <a16:creationId xmlns:a16="http://schemas.microsoft.com/office/drawing/2014/main" id="{D2A5A494-02CF-8872-112C-F8366195F1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924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1" name="Line 85">
              <a:extLst>
                <a:ext uri="{FF2B5EF4-FFF2-40B4-BE49-F238E27FC236}">
                  <a16:creationId xmlns:a16="http://schemas.microsoft.com/office/drawing/2014/main" id="{0DDDFA09-29A5-5CED-3FA9-4BDD1E0360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1201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2" name="Line 86">
              <a:extLst>
                <a:ext uri="{FF2B5EF4-FFF2-40B4-BE49-F238E27FC236}">
                  <a16:creationId xmlns:a16="http://schemas.microsoft.com/office/drawing/2014/main" id="{16E23918-8D5A-BFEB-9407-1EF4E3A3C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1479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3" name="Line 87">
              <a:extLst>
                <a:ext uri="{FF2B5EF4-FFF2-40B4-BE49-F238E27FC236}">
                  <a16:creationId xmlns:a16="http://schemas.microsoft.com/office/drawing/2014/main" id="{04D95470-61A9-3CC3-F163-E425CD96A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1757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4" name="Line 88">
              <a:extLst>
                <a:ext uri="{FF2B5EF4-FFF2-40B4-BE49-F238E27FC236}">
                  <a16:creationId xmlns:a16="http://schemas.microsoft.com/office/drawing/2014/main" id="{CCDB365A-75E7-13EA-E785-B478929C56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035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5" name="Line 89">
              <a:extLst>
                <a:ext uri="{FF2B5EF4-FFF2-40B4-BE49-F238E27FC236}">
                  <a16:creationId xmlns:a16="http://schemas.microsoft.com/office/drawing/2014/main" id="{176E9EE8-328D-D24D-F5E8-99B82B777F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313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6" name="Line 90">
              <a:extLst>
                <a:ext uri="{FF2B5EF4-FFF2-40B4-BE49-F238E27FC236}">
                  <a16:creationId xmlns:a16="http://schemas.microsoft.com/office/drawing/2014/main" id="{F30BAA88-39C8-2D65-D2A9-8AE0C5CF9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590"/>
              <a:ext cx="0" cy="22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7" name="Line 91">
              <a:extLst>
                <a:ext uri="{FF2B5EF4-FFF2-40B4-BE49-F238E27FC236}">
                  <a16:creationId xmlns:a16="http://schemas.microsoft.com/office/drawing/2014/main" id="{10E22851-ECC0-8A4F-283E-6472879FB6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820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8" name="Line 92">
              <a:extLst>
                <a:ext uri="{FF2B5EF4-FFF2-40B4-BE49-F238E27FC236}">
                  <a16:creationId xmlns:a16="http://schemas.microsoft.com/office/drawing/2014/main" id="{4A5D5771-56BA-3A43-31D9-393694B7B7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3217"/>
              <a:ext cx="0" cy="39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9" name="Line 93">
              <a:extLst>
                <a:ext uri="{FF2B5EF4-FFF2-40B4-BE49-F238E27FC236}">
                  <a16:creationId xmlns:a16="http://schemas.microsoft.com/office/drawing/2014/main" id="{503E3094-70A5-6CBF-5C02-A611836053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3611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0" name="Line 94">
              <a:extLst>
                <a:ext uri="{FF2B5EF4-FFF2-40B4-BE49-F238E27FC236}">
                  <a16:creationId xmlns:a16="http://schemas.microsoft.com/office/drawing/2014/main" id="{AFE15775-89AC-EC09-E1C9-FCEA8693E2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4007"/>
              <a:ext cx="0" cy="31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1" name="Line 95">
              <a:extLst>
                <a:ext uri="{FF2B5EF4-FFF2-40B4-BE49-F238E27FC236}">
                  <a16:creationId xmlns:a16="http://schemas.microsoft.com/office/drawing/2014/main" id="{9DF62768-51C2-AACE-3C52-63BE118AD8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4322"/>
              <a:ext cx="0" cy="488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2" name="Line 96">
              <a:extLst>
                <a:ext uri="{FF2B5EF4-FFF2-40B4-BE49-F238E27FC236}">
                  <a16:creationId xmlns:a16="http://schemas.microsoft.com/office/drawing/2014/main" id="{1D23CBC1-D210-1771-BB71-BA0A4357D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0"/>
              <a:ext cx="0" cy="3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3" name="Line 97">
              <a:extLst>
                <a:ext uri="{FF2B5EF4-FFF2-40B4-BE49-F238E27FC236}">
                  <a16:creationId xmlns:a16="http://schemas.microsoft.com/office/drawing/2014/main" id="{67440827-4765-3A74-575F-63A7759DA4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68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4" name="Line 98">
              <a:extLst>
                <a:ext uri="{FF2B5EF4-FFF2-40B4-BE49-F238E27FC236}">
                  <a16:creationId xmlns:a16="http://schemas.microsoft.com/office/drawing/2014/main" id="{1A3357F5-3E78-BB8F-7462-69F0BC47EC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646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5" name="Line 99">
              <a:extLst>
                <a:ext uri="{FF2B5EF4-FFF2-40B4-BE49-F238E27FC236}">
                  <a16:creationId xmlns:a16="http://schemas.microsoft.com/office/drawing/2014/main" id="{64E17F3F-FABE-2B52-366E-1B697C35C4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924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6" name="Line 100">
              <a:extLst>
                <a:ext uri="{FF2B5EF4-FFF2-40B4-BE49-F238E27FC236}">
                  <a16:creationId xmlns:a16="http://schemas.microsoft.com/office/drawing/2014/main" id="{768EADC5-7153-8230-D4E0-654BE70F40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201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7" name="Line 101">
              <a:extLst>
                <a:ext uri="{FF2B5EF4-FFF2-40B4-BE49-F238E27FC236}">
                  <a16:creationId xmlns:a16="http://schemas.microsoft.com/office/drawing/2014/main" id="{716F328A-EED5-D0B7-32C7-5D111A232A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479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8" name="Line 102">
              <a:extLst>
                <a:ext uri="{FF2B5EF4-FFF2-40B4-BE49-F238E27FC236}">
                  <a16:creationId xmlns:a16="http://schemas.microsoft.com/office/drawing/2014/main" id="{84ED0CEF-BC71-B18A-7658-4B59278B01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757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9" name="Line 103">
              <a:extLst>
                <a:ext uri="{FF2B5EF4-FFF2-40B4-BE49-F238E27FC236}">
                  <a16:creationId xmlns:a16="http://schemas.microsoft.com/office/drawing/2014/main" id="{9D13DCA9-07DC-828B-46DA-D0377392A2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035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0" name="Line 104">
              <a:extLst>
                <a:ext uri="{FF2B5EF4-FFF2-40B4-BE49-F238E27FC236}">
                  <a16:creationId xmlns:a16="http://schemas.microsoft.com/office/drawing/2014/main" id="{E8AC6DE3-155A-2D42-9374-10470627C0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313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" name="Line 105">
              <a:extLst>
                <a:ext uri="{FF2B5EF4-FFF2-40B4-BE49-F238E27FC236}">
                  <a16:creationId xmlns:a16="http://schemas.microsoft.com/office/drawing/2014/main" id="{9CFB30D6-D458-934D-C88F-6884C36E70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590"/>
              <a:ext cx="0" cy="22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2" name="Line 106">
              <a:extLst>
                <a:ext uri="{FF2B5EF4-FFF2-40B4-BE49-F238E27FC236}">
                  <a16:creationId xmlns:a16="http://schemas.microsoft.com/office/drawing/2014/main" id="{AECE347C-546E-D0B8-B77D-19A2F3EC05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820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3" name="Line 107">
              <a:extLst>
                <a:ext uri="{FF2B5EF4-FFF2-40B4-BE49-F238E27FC236}">
                  <a16:creationId xmlns:a16="http://schemas.microsoft.com/office/drawing/2014/main" id="{4C593B4C-0841-9460-A8FF-D28CBA115E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217"/>
              <a:ext cx="0" cy="39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4" name="Line 108">
              <a:extLst>
                <a:ext uri="{FF2B5EF4-FFF2-40B4-BE49-F238E27FC236}">
                  <a16:creationId xmlns:a16="http://schemas.microsoft.com/office/drawing/2014/main" id="{8451BC9E-4BC8-58F1-8201-F5F42A67AB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611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5" name="Line 109">
              <a:extLst>
                <a:ext uri="{FF2B5EF4-FFF2-40B4-BE49-F238E27FC236}">
                  <a16:creationId xmlns:a16="http://schemas.microsoft.com/office/drawing/2014/main" id="{1B437CC9-EBC7-63E7-1622-04F673D501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007"/>
              <a:ext cx="0" cy="31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6" name="Line 110">
              <a:extLst>
                <a:ext uri="{FF2B5EF4-FFF2-40B4-BE49-F238E27FC236}">
                  <a16:creationId xmlns:a16="http://schemas.microsoft.com/office/drawing/2014/main" id="{B4E32F6E-72FB-D80F-35BA-E52E2BDE28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322"/>
              <a:ext cx="0" cy="488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>
            <a:extLst>
              <a:ext uri="{FF2B5EF4-FFF2-40B4-BE49-F238E27FC236}">
                <a16:creationId xmlns:a16="http://schemas.microsoft.com/office/drawing/2014/main" id="{9FBE238C-0EBB-E8D9-13FB-5BCD343CD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396875"/>
            <a:ext cx="8164512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AU" altLang="en-US" sz="4300">
                <a:solidFill>
                  <a:srgbClr val="572314"/>
                </a:solidFill>
                <a:latin typeface="Gill Sans MT" panose="020B0502020104020203" pitchFamily="34" charset="77"/>
              </a:rPr>
              <a:t>  </a:t>
            </a:r>
          </a:p>
        </p:txBody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B67CC6EE-53EA-72D1-A42A-3A3BC7E04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2039938"/>
            <a:ext cx="8164512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63" name="Group 3">
            <a:extLst>
              <a:ext uri="{FF2B5EF4-FFF2-40B4-BE49-F238E27FC236}">
                <a16:creationId xmlns:a16="http://schemas.microsoft.com/office/drawing/2014/main" id="{5AB24EFB-779F-72A9-55D7-B16A908551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075863" cy="7605713"/>
            <a:chOff x="0" y="0"/>
            <a:chExt cx="6347" cy="4791"/>
          </a:xfrm>
        </p:grpSpPr>
        <p:sp>
          <p:nvSpPr>
            <p:cNvPr id="15364" name="Rectangle 4">
              <a:extLst>
                <a:ext uri="{FF2B5EF4-FFF2-40B4-BE49-F238E27FC236}">
                  <a16:creationId xmlns:a16="http://schemas.microsoft.com/office/drawing/2014/main" id="{EADAF27E-E964-3F30-4B47-812378889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77" cy="244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Age</a:t>
              </a:r>
            </a:p>
          </p:txBody>
        </p:sp>
        <p:sp>
          <p:nvSpPr>
            <p:cNvPr id="15365" name="Rectangle 5">
              <a:extLst>
                <a:ext uri="{FF2B5EF4-FFF2-40B4-BE49-F238E27FC236}">
                  <a16:creationId xmlns:a16="http://schemas.microsoft.com/office/drawing/2014/main" id="{113E9EAE-41B2-DDC9-4063-FB394A913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0"/>
              <a:ext cx="5065" cy="244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7056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b="1">
                  <a:latin typeface="Gill Sans MT" panose="020B0502020104020203" pitchFamily="34" charset="77"/>
                </a:rPr>
                <a:t>Technological Revolution</a:t>
              </a:r>
            </a:p>
          </p:txBody>
        </p:sp>
        <p:sp>
          <p:nvSpPr>
            <p:cNvPr id="15366" name="Rectangle 6">
              <a:extLst>
                <a:ext uri="{FF2B5EF4-FFF2-40B4-BE49-F238E27FC236}">
                  <a16:creationId xmlns:a16="http://schemas.microsoft.com/office/drawing/2014/main" id="{0B872DF3-803E-2E7E-F944-DC14A7CB4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7"/>
              <a:ext cx="1277" cy="223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When</a:t>
              </a:r>
            </a:p>
          </p:txBody>
        </p:sp>
        <p:sp>
          <p:nvSpPr>
            <p:cNvPr id="15367" name="Rectangle 7">
              <a:extLst>
                <a:ext uri="{FF2B5EF4-FFF2-40B4-BE49-F238E27FC236}">
                  <a16:creationId xmlns:a16="http://schemas.microsoft.com/office/drawing/2014/main" id="{BDEA5FD3-3A69-4CF4-3C0E-BEEB8B99D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247"/>
              <a:ext cx="5065" cy="223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1970s +</a:t>
              </a:r>
            </a:p>
          </p:txBody>
        </p:sp>
        <p:sp>
          <p:nvSpPr>
            <p:cNvPr id="15368" name="Rectangle 8">
              <a:extLst>
                <a:ext uri="{FF2B5EF4-FFF2-40B4-BE49-F238E27FC236}">
                  <a16:creationId xmlns:a16="http://schemas.microsoft.com/office/drawing/2014/main" id="{3F104B6D-DA0D-909F-3EA3-AABF9216D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73"/>
              <a:ext cx="1277" cy="223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Where Live</a:t>
              </a:r>
            </a:p>
          </p:txBody>
        </p:sp>
        <p:sp>
          <p:nvSpPr>
            <p:cNvPr id="15369" name="Rectangle 9">
              <a:extLst>
                <a:ext uri="{FF2B5EF4-FFF2-40B4-BE49-F238E27FC236}">
                  <a16:creationId xmlns:a16="http://schemas.microsoft.com/office/drawing/2014/main" id="{421DDE50-0394-4DC0-963E-DB38CFA21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473"/>
              <a:ext cx="5065" cy="223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Cities</a:t>
              </a:r>
            </a:p>
          </p:txBody>
        </p:sp>
        <p:sp>
          <p:nvSpPr>
            <p:cNvPr id="15370" name="Rectangle 10">
              <a:extLst>
                <a:ext uri="{FF2B5EF4-FFF2-40B4-BE49-F238E27FC236}">
                  <a16:creationId xmlns:a16="http://schemas.microsoft.com/office/drawing/2014/main" id="{5248F29E-BEA1-0AEF-2AAB-E93544A7F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99"/>
              <a:ext cx="1277" cy="224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Social Structure</a:t>
              </a:r>
            </a:p>
          </p:txBody>
        </p:sp>
        <p:sp>
          <p:nvSpPr>
            <p:cNvPr id="15371" name="Rectangle 11">
              <a:extLst>
                <a:ext uri="{FF2B5EF4-FFF2-40B4-BE49-F238E27FC236}">
                  <a16:creationId xmlns:a16="http://schemas.microsoft.com/office/drawing/2014/main" id="{BE24E9D7-0A67-0848-DD8A-5ABE062EE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699"/>
              <a:ext cx="5065" cy="224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Nuclear families</a:t>
              </a:r>
            </a:p>
          </p:txBody>
        </p:sp>
        <p:sp>
          <p:nvSpPr>
            <p:cNvPr id="15372" name="Rectangle 12">
              <a:extLst>
                <a:ext uri="{FF2B5EF4-FFF2-40B4-BE49-F238E27FC236}">
                  <a16:creationId xmlns:a16="http://schemas.microsoft.com/office/drawing/2014/main" id="{EF720CBE-B651-640E-12FF-275A07071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26"/>
              <a:ext cx="1277" cy="38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Ethos</a:t>
              </a:r>
            </a:p>
          </p:txBody>
        </p:sp>
        <p:sp>
          <p:nvSpPr>
            <p:cNvPr id="15373" name="Rectangle 13">
              <a:extLst>
                <a:ext uri="{FF2B5EF4-FFF2-40B4-BE49-F238E27FC236}">
                  <a16:creationId xmlns:a16="http://schemas.microsoft.com/office/drawing/2014/main" id="{12772471-3FA6-4000-13A9-4323027D7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926"/>
              <a:ext cx="5065" cy="38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(Nuclear) family focus; elders now longer revered but separated, burden</a:t>
              </a:r>
            </a:p>
          </p:txBody>
        </p:sp>
        <p:sp>
          <p:nvSpPr>
            <p:cNvPr id="15374" name="Rectangle 14">
              <a:extLst>
                <a:ext uri="{FF2B5EF4-FFF2-40B4-BE49-F238E27FC236}">
                  <a16:creationId xmlns:a16="http://schemas.microsoft.com/office/drawing/2014/main" id="{23971122-0874-B703-39A0-C710C9B10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16"/>
              <a:ext cx="1277" cy="38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Lifestyle</a:t>
              </a:r>
            </a:p>
          </p:txBody>
        </p:sp>
        <p:sp>
          <p:nvSpPr>
            <p:cNvPr id="15375" name="Rectangle 15">
              <a:extLst>
                <a:ext uri="{FF2B5EF4-FFF2-40B4-BE49-F238E27FC236}">
                  <a16:creationId xmlns:a16="http://schemas.microsoft.com/office/drawing/2014/main" id="{1D0C9F7B-4E73-B853-1530-F3619A068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1316"/>
              <a:ext cx="5065" cy="38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Predominantly indoors, little physical activity; more women in workforce, increasing speed</a:t>
              </a:r>
            </a:p>
          </p:txBody>
        </p:sp>
        <p:sp>
          <p:nvSpPr>
            <p:cNvPr id="15376" name="Rectangle 16">
              <a:extLst>
                <a:ext uri="{FF2B5EF4-FFF2-40B4-BE49-F238E27FC236}">
                  <a16:creationId xmlns:a16="http://schemas.microsoft.com/office/drawing/2014/main" id="{078668AA-6024-5DAA-A159-88F7A62AC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06"/>
              <a:ext cx="1277" cy="38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Childcare</a:t>
              </a:r>
            </a:p>
          </p:txBody>
        </p:sp>
        <p:sp>
          <p:nvSpPr>
            <p:cNvPr id="15377" name="Rectangle 17">
              <a:extLst>
                <a:ext uri="{FF2B5EF4-FFF2-40B4-BE49-F238E27FC236}">
                  <a16:creationId xmlns:a16="http://schemas.microsoft.com/office/drawing/2014/main" id="{83645AEF-D3B1-3526-6962-A4A1851B0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1706"/>
              <a:ext cx="5065" cy="38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Infants separate from mothers, prolonged breastfeeding rare, external childcare routine, loss of generational trade skills</a:t>
              </a:r>
            </a:p>
          </p:txBody>
        </p:sp>
        <p:sp>
          <p:nvSpPr>
            <p:cNvPr id="15378" name="Rectangle 18">
              <a:extLst>
                <a:ext uri="{FF2B5EF4-FFF2-40B4-BE49-F238E27FC236}">
                  <a16:creationId xmlns:a16="http://schemas.microsoft.com/office/drawing/2014/main" id="{2FC2BCE4-9662-DB6B-E8D2-95463877F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093"/>
              <a:ext cx="1277" cy="242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Day/Night</a:t>
              </a:r>
            </a:p>
          </p:txBody>
        </p:sp>
        <p:sp>
          <p:nvSpPr>
            <p:cNvPr id="15379" name="Rectangle 19">
              <a:extLst>
                <a:ext uri="{FF2B5EF4-FFF2-40B4-BE49-F238E27FC236}">
                  <a16:creationId xmlns:a16="http://schemas.microsoft.com/office/drawing/2014/main" id="{96D74D25-1FAA-6257-EC1E-83D8EB8FA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2093"/>
              <a:ext cx="5065" cy="242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Increasing office work, artificial environments, disruption of natural sleep-wake cycles</a:t>
              </a:r>
            </a:p>
          </p:txBody>
        </p:sp>
        <p:sp>
          <p:nvSpPr>
            <p:cNvPr id="15380" name="Rectangle 20">
              <a:extLst>
                <a:ext uri="{FF2B5EF4-FFF2-40B4-BE49-F238E27FC236}">
                  <a16:creationId xmlns:a16="http://schemas.microsoft.com/office/drawing/2014/main" id="{BC8E89D9-EEF8-F562-C611-BEAB7709F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337"/>
              <a:ext cx="1277" cy="242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Seasons</a:t>
              </a:r>
            </a:p>
          </p:txBody>
        </p:sp>
        <p:sp>
          <p:nvSpPr>
            <p:cNvPr id="15381" name="Rectangle 21">
              <a:extLst>
                <a:ext uri="{FF2B5EF4-FFF2-40B4-BE49-F238E27FC236}">
                  <a16:creationId xmlns:a16="http://schemas.microsoft.com/office/drawing/2014/main" id="{5EE51D1D-D942-6D5B-34D5-0D5F9E0A8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2337"/>
              <a:ext cx="5065" cy="242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Work almost completely unrelated to natural seasons</a:t>
              </a:r>
            </a:p>
          </p:txBody>
        </p:sp>
        <p:sp>
          <p:nvSpPr>
            <p:cNvPr id="15382" name="Rectangle 22">
              <a:extLst>
                <a:ext uri="{FF2B5EF4-FFF2-40B4-BE49-F238E27FC236}">
                  <a16:creationId xmlns:a16="http://schemas.microsoft.com/office/drawing/2014/main" id="{3E171EDA-039D-CD0A-74B9-ECF9BEB8A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83"/>
              <a:ext cx="1277" cy="38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Clothing</a:t>
              </a:r>
            </a:p>
          </p:txBody>
        </p:sp>
        <p:sp>
          <p:nvSpPr>
            <p:cNvPr id="15383" name="Rectangle 23">
              <a:extLst>
                <a:ext uri="{FF2B5EF4-FFF2-40B4-BE49-F238E27FC236}">
                  <a16:creationId xmlns:a16="http://schemas.microsoft.com/office/drawing/2014/main" id="{2712617C-4B8D-3610-8707-FCA40BC3D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2583"/>
              <a:ext cx="5065" cy="38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Synthetic clothing, rubber soled shoes, synthetic floor covering and housing materials, people often disconnected from earth 24/7</a:t>
              </a:r>
            </a:p>
          </p:txBody>
        </p:sp>
        <p:sp>
          <p:nvSpPr>
            <p:cNvPr id="15384" name="Rectangle 24">
              <a:extLst>
                <a:ext uri="{FF2B5EF4-FFF2-40B4-BE49-F238E27FC236}">
                  <a16:creationId xmlns:a16="http://schemas.microsoft.com/office/drawing/2014/main" id="{C5CA3312-0B3D-F66D-DE25-E5DA8F40B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973"/>
              <a:ext cx="1277" cy="246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Pollution</a:t>
              </a:r>
            </a:p>
          </p:txBody>
        </p:sp>
        <p:sp>
          <p:nvSpPr>
            <p:cNvPr id="15385" name="Rectangle 25">
              <a:extLst>
                <a:ext uri="{FF2B5EF4-FFF2-40B4-BE49-F238E27FC236}">
                  <a16:creationId xmlns:a16="http://schemas.microsoft.com/office/drawing/2014/main" id="{25A28B55-9F10-0EA4-D205-CB8AAAE49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2973"/>
              <a:ext cx="5065" cy="246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Additional chemicals in homes, offices</a:t>
              </a:r>
            </a:p>
          </p:txBody>
        </p:sp>
        <p:sp>
          <p:nvSpPr>
            <p:cNvPr id="15386" name="Rectangle 26">
              <a:extLst>
                <a:ext uri="{FF2B5EF4-FFF2-40B4-BE49-F238E27FC236}">
                  <a16:creationId xmlns:a16="http://schemas.microsoft.com/office/drawing/2014/main" id="{2EECF34C-6EE3-23C2-3DBE-190C8915C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222"/>
              <a:ext cx="1277" cy="38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EMR</a:t>
              </a:r>
            </a:p>
          </p:txBody>
        </p:sp>
        <p:sp>
          <p:nvSpPr>
            <p:cNvPr id="15387" name="Rectangle 27">
              <a:extLst>
                <a:ext uri="{FF2B5EF4-FFF2-40B4-BE49-F238E27FC236}">
                  <a16:creationId xmlns:a16="http://schemas.microsoft.com/office/drawing/2014/main" id="{8A1AF3EF-B0F4-2483-4275-F930B5993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3222"/>
              <a:ext cx="5065" cy="38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Increasing EMR pollution as increasing use electrical goods in homes, work  </a:t>
              </a:r>
            </a:p>
          </p:txBody>
        </p:sp>
        <p:sp>
          <p:nvSpPr>
            <p:cNvPr id="15388" name="Rectangle 28">
              <a:extLst>
                <a:ext uri="{FF2B5EF4-FFF2-40B4-BE49-F238E27FC236}">
                  <a16:creationId xmlns:a16="http://schemas.microsoft.com/office/drawing/2014/main" id="{4FE07F34-8BD8-F0A3-EEDB-64A720178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12"/>
              <a:ext cx="1277" cy="38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Diet</a:t>
              </a:r>
            </a:p>
          </p:txBody>
        </p:sp>
        <p:sp>
          <p:nvSpPr>
            <p:cNvPr id="15389" name="Rectangle 29">
              <a:extLst>
                <a:ext uri="{FF2B5EF4-FFF2-40B4-BE49-F238E27FC236}">
                  <a16:creationId xmlns:a16="http://schemas.microsoft.com/office/drawing/2014/main" id="{65C43BB9-E533-6CA4-1CA5-82B331DBB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3612"/>
              <a:ext cx="5065" cy="38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Supermarket diet – little/no contact with food sources, food increasingly refined, processed, packaged; ‘fast foods’</a:t>
              </a:r>
            </a:p>
          </p:txBody>
        </p:sp>
        <p:sp>
          <p:nvSpPr>
            <p:cNvPr id="15390" name="Rectangle 30">
              <a:extLst>
                <a:ext uri="{FF2B5EF4-FFF2-40B4-BE49-F238E27FC236}">
                  <a16:creationId xmlns:a16="http://schemas.microsoft.com/office/drawing/2014/main" id="{AE079BDE-0FD8-CC65-F683-D0BEABC45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002"/>
              <a:ext cx="1277" cy="233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Communication</a:t>
              </a:r>
            </a:p>
          </p:txBody>
        </p:sp>
        <p:sp>
          <p:nvSpPr>
            <p:cNvPr id="15391" name="Rectangle 31">
              <a:extLst>
                <a:ext uri="{FF2B5EF4-FFF2-40B4-BE49-F238E27FC236}">
                  <a16:creationId xmlns:a16="http://schemas.microsoft.com/office/drawing/2014/main" id="{84A226C4-0B4C-EA20-37E5-A65AC0128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4002"/>
              <a:ext cx="5065" cy="233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Increasing use of distance communication</a:t>
              </a:r>
            </a:p>
          </p:txBody>
        </p:sp>
        <p:sp>
          <p:nvSpPr>
            <p:cNvPr id="15392" name="Rectangle 32">
              <a:extLst>
                <a:ext uri="{FF2B5EF4-FFF2-40B4-BE49-F238E27FC236}">
                  <a16:creationId xmlns:a16="http://schemas.microsoft.com/office/drawing/2014/main" id="{53444086-A441-DEE9-2F6E-D18F6E163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238"/>
              <a:ext cx="1277" cy="551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Diseases/Lifespan</a:t>
              </a:r>
            </a:p>
          </p:txBody>
        </p:sp>
        <p:sp>
          <p:nvSpPr>
            <p:cNvPr id="15393" name="Rectangle 33">
              <a:extLst>
                <a:ext uri="{FF2B5EF4-FFF2-40B4-BE49-F238E27FC236}">
                  <a16:creationId xmlns:a16="http://schemas.microsoft.com/office/drawing/2014/main" id="{6A79F77D-578B-CF39-BEDC-C0D009539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4238"/>
              <a:ext cx="5065" cy="551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Reduction previous ‘childhood infections’ (?vaccination), Increasing autoimmune, degenerative diseases, new infections, childhood neurodevelopmental disorders</a:t>
              </a:r>
            </a:p>
          </p:txBody>
        </p:sp>
        <p:sp>
          <p:nvSpPr>
            <p:cNvPr id="15394" name="Line 34">
              <a:extLst>
                <a:ext uri="{FF2B5EF4-FFF2-40B4-BE49-F238E27FC236}">
                  <a16:creationId xmlns:a16="http://schemas.microsoft.com/office/drawing/2014/main" id="{5C82E248-3A1F-77DD-4818-556C650894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5" name="Line 35">
              <a:extLst>
                <a:ext uri="{FF2B5EF4-FFF2-40B4-BE49-F238E27FC236}">
                  <a16:creationId xmlns:a16="http://schemas.microsoft.com/office/drawing/2014/main" id="{4541CB1D-8222-369F-F8AC-B0E5A4086B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0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6" name="Line 36">
              <a:extLst>
                <a:ext uri="{FF2B5EF4-FFF2-40B4-BE49-F238E27FC236}">
                  <a16:creationId xmlns:a16="http://schemas.microsoft.com/office/drawing/2014/main" id="{755E7F03-9BAB-D17A-A7F4-00DA7F2265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47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7" name="Line 37">
              <a:extLst>
                <a:ext uri="{FF2B5EF4-FFF2-40B4-BE49-F238E27FC236}">
                  <a16:creationId xmlns:a16="http://schemas.microsoft.com/office/drawing/2014/main" id="{B4AB4366-190A-D4F0-E9FB-8D82FEF8CE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247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8" name="Line 38">
              <a:extLst>
                <a:ext uri="{FF2B5EF4-FFF2-40B4-BE49-F238E27FC236}">
                  <a16:creationId xmlns:a16="http://schemas.microsoft.com/office/drawing/2014/main" id="{09B99394-9404-CFF6-93AA-F99578312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73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9" name="Line 39">
              <a:extLst>
                <a:ext uri="{FF2B5EF4-FFF2-40B4-BE49-F238E27FC236}">
                  <a16:creationId xmlns:a16="http://schemas.microsoft.com/office/drawing/2014/main" id="{626E991C-7A92-1CF7-10AF-C0D094EF5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473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0" name="Line 40">
              <a:extLst>
                <a:ext uri="{FF2B5EF4-FFF2-40B4-BE49-F238E27FC236}">
                  <a16:creationId xmlns:a16="http://schemas.microsoft.com/office/drawing/2014/main" id="{C692230C-872E-33DD-01AA-5027921E9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99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1" name="Line 41">
              <a:extLst>
                <a:ext uri="{FF2B5EF4-FFF2-40B4-BE49-F238E27FC236}">
                  <a16:creationId xmlns:a16="http://schemas.microsoft.com/office/drawing/2014/main" id="{B2E647DB-F087-8A84-154D-B8662E97E8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699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2" name="Line 42">
              <a:extLst>
                <a:ext uri="{FF2B5EF4-FFF2-40B4-BE49-F238E27FC236}">
                  <a16:creationId xmlns:a16="http://schemas.microsoft.com/office/drawing/2014/main" id="{7539FA62-D816-7C8C-E365-21BD32D4A9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926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3" name="Line 43">
              <a:extLst>
                <a:ext uri="{FF2B5EF4-FFF2-40B4-BE49-F238E27FC236}">
                  <a16:creationId xmlns:a16="http://schemas.microsoft.com/office/drawing/2014/main" id="{14DB421A-3A69-25D0-E38F-6E2FE11F7A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926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4" name="Line 44">
              <a:extLst>
                <a:ext uri="{FF2B5EF4-FFF2-40B4-BE49-F238E27FC236}">
                  <a16:creationId xmlns:a16="http://schemas.microsoft.com/office/drawing/2014/main" id="{61EBFE14-14F0-B7E8-031A-59873F6C1B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316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5" name="Line 45">
              <a:extLst>
                <a:ext uri="{FF2B5EF4-FFF2-40B4-BE49-F238E27FC236}">
                  <a16:creationId xmlns:a16="http://schemas.microsoft.com/office/drawing/2014/main" id="{6F190026-ADF6-6B7B-A138-B16633DDD4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1316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6" name="Line 46">
              <a:extLst>
                <a:ext uri="{FF2B5EF4-FFF2-40B4-BE49-F238E27FC236}">
                  <a16:creationId xmlns:a16="http://schemas.microsoft.com/office/drawing/2014/main" id="{B17CC139-2BE6-2A54-8A48-E952FFB813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706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Line 47">
              <a:extLst>
                <a:ext uri="{FF2B5EF4-FFF2-40B4-BE49-F238E27FC236}">
                  <a16:creationId xmlns:a16="http://schemas.microsoft.com/office/drawing/2014/main" id="{59526DA5-4F4A-55ED-203A-CE406FFA0C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1706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8" name="Line 48">
              <a:extLst>
                <a:ext uri="{FF2B5EF4-FFF2-40B4-BE49-F238E27FC236}">
                  <a16:creationId xmlns:a16="http://schemas.microsoft.com/office/drawing/2014/main" id="{BB3FA824-EC86-86D5-5B1D-D7048D56FF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093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Line 49">
              <a:extLst>
                <a:ext uri="{FF2B5EF4-FFF2-40B4-BE49-F238E27FC236}">
                  <a16:creationId xmlns:a16="http://schemas.microsoft.com/office/drawing/2014/main" id="{B351CA80-9C96-1BE2-30AA-A6491AA08A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2093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0" name="Line 50">
              <a:extLst>
                <a:ext uri="{FF2B5EF4-FFF2-40B4-BE49-F238E27FC236}">
                  <a16:creationId xmlns:a16="http://schemas.microsoft.com/office/drawing/2014/main" id="{475D7381-73C2-B47D-B80F-47434D28CD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337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1" name="Line 51">
              <a:extLst>
                <a:ext uri="{FF2B5EF4-FFF2-40B4-BE49-F238E27FC236}">
                  <a16:creationId xmlns:a16="http://schemas.microsoft.com/office/drawing/2014/main" id="{B9FDA2CE-40AC-4CF3-242E-098CDD4251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2337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2" name="Line 52">
              <a:extLst>
                <a:ext uri="{FF2B5EF4-FFF2-40B4-BE49-F238E27FC236}">
                  <a16:creationId xmlns:a16="http://schemas.microsoft.com/office/drawing/2014/main" id="{61AC3137-634C-C6CA-5B07-DE50168216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583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3" name="Line 53">
              <a:extLst>
                <a:ext uri="{FF2B5EF4-FFF2-40B4-BE49-F238E27FC236}">
                  <a16:creationId xmlns:a16="http://schemas.microsoft.com/office/drawing/2014/main" id="{A1B88A8C-F9FB-B32B-074E-25280B734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2583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4" name="Line 54">
              <a:extLst>
                <a:ext uri="{FF2B5EF4-FFF2-40B4-BE49-F238E27FC236}">
                  <a16:creationId xmlns:a16="http://schemas.microsoft.com/office/drawing/2014/main" id="{1FADF5B4-1B5D-6CCD-3CDC-D6A017EA9C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973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5" name="Line 55">
              <a:extLst>
                <a:ext uri="{FF2B5EF4-FFF2-40B4-BE49-F238E27FC236}">
                  <a16:creationId xmlns:a16="http://schemas.microsoft.com/office/drawing/2014/main" id="{6DB38D65-D315-EDA1-FAC1-EE1DFFCA8C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2973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6" name="Line 56">
              <a:extLst>
                <a:ext uri="{FF2B5EF4-FFF2-40B4-BE49-F238E27FC236}">
                  <a16:creationId xmlns:a16="http://schemas.microsoft.com/office/drawing/2014/main" id="{7FE90E5D-3DB3-90C8-11FD-134095B6D5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222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7" name="Line 57">
              <a:extLst>
                <a:ext uri="{FF2B5EF4-FFF2-40B4-BE49-F238E27FC236}">
                  <a16:creationId xmlns:a16="http://schemas.microsoft.com/office/drawing/2014/main" id="{F2F7EA05-7DB7-6675-B264-78420F108A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3222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8" name="Line 58">
              <a:extLst>
                <a:ext uri="{FF2B5EF4-FFF2-40B4-BE49-F238E27FC236}">
                  <a16:creationId xmlns:a16="http://schemas.microsoft.com/office/drawing/2014/main" id="{68DE36FF-9B55-5AE7-9E98-221F317882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612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9" name="Line 59">
              <a:extLst>
                <a:ext uri="{FF2B5EF4-FFF2-40B4-BE49-F238E27FC236}">
                  <a16:creationId xmlns:a16="http://schemas.microsoft.com/office/drawing/2014/main" id="{0F782F41-3A5D-E3AC-8D68-48DF69EE4C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3612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0" name="Line 60">
              <a:extLst>
                <a:ext uri="{FF2B5EF4-FFF2-40B4-BE49-F238E27FC236}">
                  <a16:creationId xmlns:a16="http://schemas.microsoft.com/office/drawing/2014/main" id="{36985211-691E-A1F1-C1C5-4108E95757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002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1" name="Line 61">
              <a:extLst>
                <a:ext uri="{FF2B5EF4-FFF2-40B4-BE49-F238E27FC236}">
                  <a16:creationId xmlns:a16="http://schemas.microsoft.com/office/drawing/2014/main" id="{5EAC49BB-0A77-E36B-0299-DF285A3895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4002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2" name="Line 62">
              <a:extLst>
                <a:ext uri="{FF2B5EF4-FFF2-40B4-BE49-F238E27FC236}">
                  <a16:creationId xmlns:a16="http://schemas.microsoft.com/office/drawing/2014/main" id="{6A17ADAF-B1D4-0C3B-C078-275F0178AE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238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3" name="Line 63">
              <a:extLst>
                <a:ext uri="{FF2B5EF4-FFF2-40B4-BE49-F238E27FC236}">
                  <a16:creationId xmlns:a16="http://schemas.microsoft.com/office/drawing/2014/main" id="{7AD8BEE1-B300-2948-8182-67F4EEF0B1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4238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4" name="Line 64">
              <a:extLst>
                <a:ext uri="{FF2B5EF4-FFF2-40B4-BE49-F238E27FC236}">
                  <a16:creationId xmlns:a16="http://schemas.microsoft.com/office/drawing/2014/main" id="{3F737695-E57F-F8BC-5FB4-0C064B15EE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792"/>
              <a:ext cx="1277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5" name="Line 65">
              <a:extLst>
                <a:ext uri="{FF2B5EF4-FFF2-40B4-BE49-F238E27FC236}">
                  <a16:creationId xmlns:a16="http://schemas.microsoft.com/office/drawing/2014/main" id="{F433FD72-659A-3AD0-308D-1E4E9B21B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4792"/>
              <a:ext cx="5065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6" name="Line 66">
              <a:extLst>
                <a:ext uri="{FF2B5EF4-FFF2-40B4-BE49-F238E27FC236}">
                  <a16:creationId xmlns:a16="http://schemas.microsoft.com/office/drawing/2014/main" id="{51EEA474-3D5D-70D0-61B5-864C904BB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0" cy="24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7" name="Line 67">
              <a:extLst>
                <a:ext uri="{FF2B5EF4-FFF2-40B4-BE49-F238E27FC236}">
                  <a16:creationId xmlns:a16="http://schemas.microsoft.com/office/drawing/2014/main" id="{80E11911-35F5-9D46-BB20-8F5E01CF56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47"/>
              <a:ext cx="0" cy="22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8" name="Line 68">
              <a:extLst>
                <a:ext uri="{FF2B5EF4-FFF2-40B4-BE49-F238E27FC236}">
                  <a16:creationId xmlns:a16="http://schemas.microsoft.com/office/drawing/2014/main" id="{C774C0C9-0388-4127-CF73-FF32619E94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73"/>
              <a:ext cx="0" cy="22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9" name="Line 69">
              <a:extLst>
                <a:ext uri="{FF2B5EF4-FFF2-40B4-BE49-F238E27FC236}">
                  <a16:creationId xmlns:a16="http://schemas.microsoft.com/office/drawing/2014/main" id="{E9B89469-924E-2CF7-729D-57ED1A3509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99"/>
              <a:ext cx="0" cy="22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0" name="Line 70">
              <a:extLst>
                <a:ext uri="{FF2B5EF4-FFF2-40B4-BE49-F238E27FC236}">
                  <a16:creationId xmlns:a16="http://schemas.microsoft.com/office/drawing/2014/main" id="{17CF4C38-C5B0-48D0-DFA1-7AB293C57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926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1" name="Line 71">
              <a:extLst>
                <a:ext uri="{FF2B5EF4-FFF2-40B4-BE49-F238E27FC236}">
                  <a16:creationId xmlns:a16="http://schemas.microsoft.com/office/drawing/2014/main" id="{889DB597-BDE4-8CCF-241C-D70113C400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316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2" name="Line 72">
              <a:extLst>
                <a:ext uri="{FF2B5EF4-FFF2-40B4-BE49-F238E27FC236}">
                  <a16:creationId xmlns:a16="http://schemas.microsoft.com/office/drawing/2014/main" id="{31B263C1-C5C5-9A92-FABD-0FF3E52658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706"/>
              <a:ext cx="0" cy="38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3" name="Line 73">
              <a:extLst>
                <a:ext uri="{FF2B5EF4-FFF2-40B4-BE49-F238E27FC236}">
                  <a16:creationId xmlns:a16="http://schemas.microsoft.com/office/drawing/2014/main" id="{11E5236C-CC65-5374-B0C7-208C84F1CB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093"/>
              <a:ext cx="0" cy="24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4" name="Line 74">
              <a:extLst>
                <a:ext uri="{FF2B5EF4-FFF2-40B4-BE49-F238E27FC236}">
                  <a16:creationId xmlns:a16="http://schemas.microsoft.com/office/drawing/2014/main" id="{9B40FFB6-F798-7A32-4F8D-194E52631F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337"/>
              <a:ext cx="0" cy="24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Line 75">
              <a:extLst>
                <a:ext uri="{FF2B5EF4-FFF2-40B4-BE49-F238E27FC236}">
                  <a16:creationId xmlns:a16="http://schemas.microsoft.com/office/drawing/2014/main" id="{229610DA-8699-5487-8C4B-B94B6194FC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583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6" name="Line 76">
              <a:extLst>
                <a:ext uri="{FF2B5EF4-FFF2-40B4-BE49-F238E27FC236}">
                  <a16:creationId xmlns:a16="http://schemas.microsoft.com/office/drawing/2014/main" id="{C98F02F1-9274-39DD-9F8B-5AA631B81E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973"/>
              <a:ext cx="0" cy="24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7" name="Line 77">
              <a:extLst>
                <a:ext uri="{FF2B5EF4-FFF2-40B4-BE49-F238E27FC236}">
                  <a16:creationId xmlns:a16="http://schemas.microsoft.com/office/drawing/2014/main" id="{1212B2DB-20D9-1B6A-3210-318C789ADC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222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8" name="Line 78">
              <a:extLst>
                <a:ext uri="{FF2B5EF4-FFF2-40B4-BE49-F238E27FC236}">
                  <a16:creationId xmlns:a16="http://schemas.microsoft.com/office/drawing/2014/main" id="{196A72FD-2E0C-4A8E-BAF6-689970CFF4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612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9" name="Line 79">
              <a:extLst>
                <a:ext uri="{FF2B5EF4-FFF2-40B4-BE49-F238E27FC236}">
                  <a16:creationId xmlns:a16="http://schemas.microsoft.com/office/drawing/2014/main" id="{77D4641C-581A-6A2D-7C79-6CF648DBA9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002"/>
              <a:ext cx="0" cy="23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0" name="Line 80">
              <a:extLst>
                <a:ext uri="{FF2B5EF4-FFF2-40B4-BE49-F238E27FC236}">
                  <a16:creationId xmlns:a16="http://schemas.microsoft.com/office/drawing/2014/main" id="{9D015FAD-8B69-3E08-F600-4CE9AEB177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238"/>
              <a:ext cx="0" cy="55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1" name="Line 81">
              <a:extLst>
                <a:ext uri="{FF2B5EF4-FFF2-40B4-BE49-F238E27FC236}">
                  <a16:creationId xmlns:a16="http://schemas.microsoft.com/office/drawing/2014/main" id="{B5214F40-3024-5AB7-5E22-BFF8532224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0"/>
              <a:ext cx="0" cy="24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2" name="Line 82">
              <a:extLst>
                <a:ext uri="{FF2B5EF4-FFF2-40B4-BE49-F238E27FC236}">
                  <a16:creationId xmlns:a16="http://schemas.microsoft.com/office/drawing/2014/main" id="{95BC1ADC-85E4-8982-25A9-B13FEA00F9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247"/>
              <a:ext cx="0" cy="22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3" name="Line 83">
              <a:extLst>
                <a:ext uri="{FF2B5EF4-FFF2-40B4-BE49-F238E27FC236}">
                  <a16:creationId xmlns:a16="http://schemas.microsoft.com/office/drawing/2014/main" id="{0208B261-0B10-01F9-BE7A-59B58A1FB8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473"/>
              <a:ext cx="0" cy="22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4" name="Line 84">
              <a:extLst>
                <a:ext uri="{FF2B5EF4-FFF2-40B4-BE49-F238E27FC236}">
                  <a16:creationId xmlns:a16="http://schemas.microsoft.com/office/drawing/2014/main" id="{0D114FB0-8947-A572-6B6F-71E4E9E9C7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699"/>
              <a:ext cx="0" cy="22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5" name="Line 85">
              <a:extLst>
                <a:ext uri="{FF2B5EF4-FFF2-40B4-BE49-F238E27FC236}">
                  <a16:creationId xmlns:a16="http://schemas.microsoft.com/office/drawing/2014/main" id="{A55A5349-23F3-7C67-B7E7-E03E247617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926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6" name="Line 86">
              <a:extLst>
                <a:ext uri="{FF2B5EF4-FFF2-40B4-BE49-F238E27FC236}">
                  <a16:creationId xmlns:a16="http://schemas.microsoft.com/office/drawing/2014/main" id="{0D6F6526-B478-01DE-46DD-1E6ED15B69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1316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7" name="Line 87">
              <a:extLst>
                <a:ext uri="{FF2B5EF4-FFF2-40B4-BE49-F238E27FC236}">
                  <a16:creationId xmlns:a16="http://schemas.microsoft.com/office/drawing/2014/main" id="{4C02A6AA-ACDA-4125-3216-52A5904652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1706"/>
              <a:ext cx="0" cy="38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8" name="Line 88">
              <a:extLst>
                <a:ext uri="{FF2B5EF4-FFF2-40B4-BE49-F238E27FC236}">
                  <a16:creationId xmlns:a16="http://schemas.microsoft.com/office/drawing/2014/main" id="{508FF407-50AD-FB05-A47B-30B7C01720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2093"/>
              <a:ext cx="0" cy="24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9" name="Line 89">
              <a:extLst>
                <a:ext uri="{FF2B5EF4-FFF2-40B4-BE49-F238E27FC236}">
                  <a16:creationId xmlns:a16="http://schemas.microsoft.com/office/drawing/2014/main" id="{10D79F1C-0474-DF7C-BE51-B0DCB9724B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2337"/>
              <a:ext cx="0" cy="24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0" name="Line 90">
              <a:extLst>
                <a:ext uri="{FF2B5EF4-FFF2-40B4-BE49-F238E27FC236}">
                  <a16:creationId xmlns:a16="http://schemas.microsoft.com/office/drawing/2014/main" id="{98C94C43-E3CF-9984-1E12-B770537303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2583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1" name="Line 91">
              <a:extLst>
                <a:ext uri="{FF2B5EF4-FFF2-40B4-BE49-F238E27FC236}">
                  <a16:creationId xmlns:a16="http://schemas.microsoft.com/office/drawing/2014/main" id="{66E2E091-BED8-E54F-8E5A-04CE76057D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2973"/>
              <a:ext cx="0" cy="24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2" name="Line 92">
              <a:extLst>
                <a:ext uri="{FF2B5EF4-FFF2-40B4-BE49-F238E27FC236}">
                  <a16:creationId xmlns:a16="http://schemas.microsoft.com/office/drawing/2014/main" id="{E27A73E6-D783-547E-B99B-33C90E3731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3222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3" name="Line 93">
              <a:extLst>
                <a:ext uri="{FF2B5EF4-FFF2-40B4-BE49-F238E27FC236}">
                  <a16:creationId xmlns:a16="http://schemas.microsoft.com/office/drawing/2014/main" id="{9CE4E408-F5FE-1FBF-53EE-F98DCF486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3612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4" name="Line 94">
              <a:extLst>
                <a:ext uri="{FF2B5EF4-FFF2-40B4-BE49-F238E27FC236}">
                  <a16:creationId xmlns:a16="http://schemas.microsoft.com/office/drawing/2014/main" id="{62D7DEA5-2C51-F9BA-BA54-DF943890DC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4002"/>
              <a:ext cx="0" cy="23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5" name="Line 95">
              <a:extLst>
                <a:ext uri="{FF2B5EF4-FFF2-40B4-BE49-F238E27FC236}">
                  <a16:creationId xmlns:a16="http://schemas.microsoft.com/office/drawing/2014/main" id="{9D7417A6-36A4-C25E-7D3D-A4332DF599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4238"/>
              <a:ext cx="0" cy="55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6" name="Line 96">
              <a:extLst>
                <a:ext uri="{FF2B5EF4-FFF2-40B4-BE49-F238E27FC236}">
                  <a16:creationId xmlns:a16="http://schemas.microsoft.com/office/drawing/2014/main" id="{E86ADBA6-DF8A-D4BD-1DEB-1D274AF626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0"/>
              <a:ext cx="0" cy="24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7" name="Line 97">
              <a:extLst>
                <a:ext uri="{FF2B5EF4-FFF2-40B4-BE49-F238E27FC236}">
                  <a16:creationId xmlns:a16="http://schemas.microsoft.com/office/drawing/2014/main" id="{61DD0FFD-A073-C950-F7C6-B83F668008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47"/>
              <a:ext cx="0" cy="22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8" name="Line 98">
              <a:extLst>
                <a:ext uri="{FF2B5EF4-FFF2-40B4-BE49-F238E27FC236}">
                  <a16:creationId xmlns:a16="http://schemas.microsoft.com/office/drawing/2014/main" id="{91B9C36F-1F5A-E41B-A221-7C4B5277EC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73"/>
              <a:ext cx="0" cy="22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9" name="Line 99">
              <a:extLst>
                <a:ext uri="{FF2B5EF4-FFF2-40B4-BE49-F238E27FC236}">
                  <a16:creationId xmlns:a16="http://schemas.microsoft.com/office/drawing/2014/main" id="{446DE75E-510E-370A-606C-CC6186858B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699"/>
              <a:ext cx="0" cy="22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0" name="Line 100">
              <a:extLst>
                <a:ext uri="{FF2B5EF4-FFF2-40B4-BE49-F238E27FC236}">
                  <a16:creationId xmlns:a16="http://schemas.microsoft.com/office/drawing/2014/main" id="{C2BD6131-55CA-65F4-5D45-D0CDC6A2C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926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1" name="Line 101">
              <a:extLst>
                <a:ext uri="{FF2B5EF4-FFF2-40B4-BE49-F238E27FC236}">
                  <a16:creationId xmlns:a16="http://schemas.microsoft.com/office/drawing/2014/main" id="{9F5AAA12-BCC3-5D78-3FBA-1CE3FD0401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316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2" name="Line 102">
              <a:extLst>
                <a:ext uri="{FF2B5EF4-FFF2-40B4-BE49-F238E27FC236}">
                  <a16:creationId xmlns:a16="http://schemas.microsoft.com/office/drawing/2014/main" id="{2861F9E5-E506-D3C8-ACC8-D994903CB3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706"/>
              <a:ext cx="0" cy="38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3" name="Line 103">
              <a:extLst>
                <a:ext uri="{FF2B5EF4-FFF2-40B4-BE49-F238E27FC236}">
                  <a16:creationId xmlns:a16="http://schemas.microsoft.com/office/drawing/2014/main" id="{5BA7C55E-89E8-BFB4-5AC7-096108E4BE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093"/>
              <a:ext cx="0" cy="24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" name="Line 104">
              <a:extLst>
                <a:ext uri="{FF2B5EF4-FFF2-40B4-BE49-F238E27FC236}">
                  <a16:creationId xmlns:a16="http://schemas.microsoft.com/office/drawing/2014/main" id="{AFF2D6F2-C8C1-23FA-37B3-EB25C25A06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337"/>
              <a:ext cx="0" cy="24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5" name="Line 105">
              <a:extLst>
                <a:ext uri="{FF2B5EF4-FFF2-40B4-BE49-F238E27FC236}">
                  <a16:creationId xmlns:a16="http://schemas.microsoft.com/office/drawing/2014/main" id="{84A9133B-CC0D-A69B-F4E5-9F35451190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583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6" name="Line 106">
              <a:extLst>
                <a:ext uri="{FF2B5EF4-FFF2-40B4-BE49-F238E27FC236}">
                  <a16:creationId xmlns:a16="http://schemas.microsoft.com/office/drawing/2014/main" id="{5763E065-2847-9B49-57AA-ECEDA707D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973"/>
              <a:ext cx="0" cy="24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7" name="Line 107">
              <a:extLst>
                <a:ext uri="{FF2B5EF4-FFF2-40B4-BE49-F238E27FC236}">
                  <a16:creationId xmlns:a16="http://schemas.microsoft.com/office/drawing/2014/main" id="{5658D149-786A-50D5-1EE9-21AADAAF5E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222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8" name="Line 108">
              <a:extLst>
                <a:ext uri="{FF2B5EF4-FFF2-40B4-BE49-F238E27FC236}">
                  <a16:creationId xmlns:a16="http://schemas.microsoft.com/office/drawing/2014/main" id="{4C305F53-DAF3-0DEA-3EBF-3A0D0BC201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612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9" name="Line 109">
              <a:extLst>
                <a:ext uri="{FF2B5EF4-FFF2-40B4-BE49-F238E27FC236}">
                  <a16:creationId xmlns:a16="http://schemas.microsoft.com/office/drawing/2014/main" id="{8296F044-72A8-FC0F-97ED-CB1D819886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002"/>
              <a:ext cx="0" cy="23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0" name="Line 110">
              <a:extLst>
                <a:ext uri="{FF2B5EF4-FFF2-40B4-BE49-F238E27FC236}">
                  <a16:creationId xmlns:a16="http://schemas.microsoft.com/office/drawing/2014/main" id="{7E3758C1-C92D-670F-291D-DEE4523BD1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238"/>
              <a:ext cx="0" cy="55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101DC1A5-9221-B76C-EC60-5C77B2D60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396875"/>
            <a:ext cx="8164512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B447A32C-3619-0959-1EA5-C36EE2A4A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2039938"/>
            <a:ext cx="8164512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387" name="Group 3">
            <a:extLst>
              <a:ext uri="{FF2B5EF4-FFF2-40B4-BE49-F238E27FC236}">
                <a16:creationId xmlns:a16="http://schemas.microsoft.com/office/drawing/2014/main" id="{E7A57921-8505-0B68-634C-D8BB00ED394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075863" cy="7978775"/>
            <a:chOff x="0" y="0"/>
            <a:chExt cx="6347" cy="5026"/>
          </a:xfrm>
        </p:grpSpPr>
        <p:sp>
          <p:nvSpPr>
            <p:cNvPr id="16388" name="Rectangle 4">
              <a:extLst>
                <a:ext uri="{FF2B5EF4-FFF2-40B4-BE49-F238E27FC236}">
                  <a16:creationId xmlns:a16="http://schemas.microsoft.com/office/drawing/2014/main" id="{62E25E9C-C6E2-CD0E-430C-24C629086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8" cy="329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Age</a:t>
              </a:r>
            </a:p>
          </p:txBody>
        </p:sp>
        <p:sp>
          <p:nvSpPr>
            <p:cNvPr id="16389" name="Rectangle 5">
              <a:extLst>
                <a:ext uri="{FF2B5EF4-FFF2-40B4-BE49-F238E27FC236}">
                  <a16:creationId xmlns:a16="http://schemas.microsoft.com/office/drawing/2014/main" id="{7377DFD5-D35A-A34F-8609-BD9A4A17A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0"/>
              <a:ext cx="5094" cy="329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7056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b="1">
                  <a:latin typeface="Gill Sans MT" panose="020B0502020104020203" pitchFamily="34" charset="77"/>
                </a:rPr>
                <a:t>Communication Revolution</a:t>
              </a:r>
            </a:p>
          </p:txBody>
        </p:sp>
        <p:sp>
          <p:nvSpPr>
            <p:cNvPr id="16390" name="Rectangle 6">
              <a:extLst>
                <a:ext uri="{FF2B5EF4-FFF2-40B4-BE49-F238E27FC236}">
                  <a16:creationId xmlns:a16="http://schemas.microsoft.com/office/drawing/2014/main" id="{AAEFECBF-A2F1-21E9-B14F-3C6962B93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2"/>
              <a:ext cx="1248" cy="26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When</a:t>
              </a:r>
            </a:p>
          </p:txBody>
        </p:sp>
        <p:sp>
          <p:nvSpPr>
            <p:cNvPr id="16391" name="Rectangle 7">
              <a:extLst>
                <a:ext uri="{FF2B5EF4-FFF2-40B4-BE49-F238E27FC236}">
                  <a16:creationId xmlns:a16="http://schemas.microsoft.com/office/drawing/2014/main" id="{0F0835C3-964F-07F9-914F-27AEF98BA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332"/>
              <a:ext cx="5094" cy="26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1990s+</a:t>
              </a:r>
            </a:p>
          </p:txBody>
        </p:sp>
        <p:sp>
          <p:nvSpPr>
            <p:cNvPr id="16392" name="Rectangle 8">
              <a:extLst>
                <a:ext uri="{FF2B5EF4-FFF2-40B4-BE49-F238E27FC236}">
                  <a16:creationId xmlns:a16="http://schemas.microsoft.com/office/drawing/2014/main" id="{1EA925D3-2A0C-35FB-7FE2-17EDA1507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0"/>
              <a:ext cx="1248" cy="26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Where Live</a:t>
              </a:r>
            </a:p>
          </p:txBody>
        </p:sp>
        <p:sp>
          <p:nvSpPr>
            <p:cNvPr id="16393" name="Rectangle 9">
              <a:extLst>
                <a:ext uri="{FF2B5EF4-FFF2-40B4-BE49-F238E27FC236}">
                  <a16:creationId xmlns:a16="http://schemas.microsoft.com/office/drawing/2014/main" id="{0E77AF56-F4BA-E640-029B-856317A21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600"/>
              <a:ext cx="5094" cy="26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Cities</a:t>
              </a:r>
            </a:p>
          </p:txBody>
        </p:sp>
        <p:sp>
          <p:nvSpPr>
            <p:cNvPr id="16394" name="Rectangle 10">
              <a:extLst>
                <a:ext uri="{FF2B5EF4-FFF2-40B4-BE49-F238E27FC236}">
                  <a16:creationId xmlns:a16="http://schemas.microsoft.com/office/drawing/2014/main" id="{E105180E-0A2A-1B02-9BC7-2A82E380F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68"/>
              <a:ext cx="1248" cy="26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Social Structure</a:t>
              </a:r>
            </a:p>
          </p:txBody>
        </p:sp>
        <p:sp>
          <p:nvSpPr>
            <p:cNvPr id="16395" name="Rectangle 11">
              <a:extLst>
                <a:ext uri="{FF2B5EF4-FFF2-40B4-BE49-F238E27FC236}">
                  <a16:creationId xmlns:a16="http://schemas.microsoft.com/office/drawing/2014/main" id="{14208AC7-44DB-4DB6-36CD-4D354FAB3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868"/>
              <a:ext cx="5094" cy="26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Single parent families/lone</a:t>
              </a:r>
            </a:p>
          </p:txBody>
        </p:sp>
        <p:sp>
          <p:nvSpPr>
            <p:cNvPr id="16396" name="Rectangle 12">
              <a:extLst>
                <a:ext uri="{FF2B5EF4-FFF2-40B4-BE49-F238E27FC236}">
                  <a16:creationId xmlns:a16="http://schemas.microsoft.com/office/drawing/2014/main" id="{D2562BB0-0747-72E3-6212-5F4A261DC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36"/>
              <a:ext cx="1248" cy="26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Ethos</a:t>
              </a:r>
            </a:p>
          </p:txBody>
        </p:sp>
        <p:sp>
          <p:nvSpPr>
            <p:cNvPr id="16397" name="Rectangle 13">
              <a:extLst>
                <a:ext uri="{FF2B5EF4-FFF2-40B4-BE49-F238E27FC236}">
                  <a16:creationId xmlns:a16="http://schemas.microsoft.com/office/drawing/2014/main" id="{9901072D-8431-BB60-2B04-80C47804B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1136"/>
              <a:ext cx="5094" cy="26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Self focus: fast, immediate; youth, beauty revered</a:t>
              </a:r>
            </a:p>
          </p:txBody>
        </p:sp>
        <p:sp>
          <p:nvSpPr>
            <p:cNvPr id="16398" name="Rectangle 14">
              <a:extLst>
                <a:ext uri="{FF2B5EF4-FFF2-40B4-BE49-F238E27FC236}">
                  <a16:creationId xmlns:a16="http://schemas.microsoft.com/office/drawing/2014/main" id="{841FB18D-E013-455A-3CD7-3EF5E6DF3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03"/>
              <a:ext cx="1248" cy="23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Lifestyle</a:t>
              </a:r>
            </a:p>
          </p:txBody>
        </p:sp>
        <p:sp>
          <p:nvSpPr>
            <p:cNvPr id="16399" name="Rectangle 15">
              <a:extLst>
                <a:ext uri="{FF2B5EF4-FFF2-40B4-BE49-F238E27FC236}">
                  <a16:creationId xmlns:a16="http://schemas.microsoft.com/office/drawing/2014/main" id="{80D39213-97B8-4588-CE3A-2BE7CC38C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1403"/>
              <a:ext cx="5094" cy="23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Indoors, often no significant physical activity</a:t>
              </a:r>
            </a:p>
          </p:txBody>
        </p:sp>
        <p:sp>
          <p:nvSpPr>
            <p:cNvPr id="16400" name="Rectangle 16">
              <a:extLst>
                <a:ext uri="{FF2B5EF4-FFF2-40B4-BE49-F238E27FC236}">
                  <a16:creationId xmlns:a16="http://schemas.microsoft.com/office/drawing/2014/main" id="{0DF7E139-E68E-B063-2DB8-9A6FB33F2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644"/>
              <a:ext cx="1248" cy="549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Childcare</a:t>
              </a:r>
            </a:p>
          </p:txBody>
        </p:sp>
        <p:sp>
          <p:nvSpPr>
            <p:cNvPr id="16401" name="Rectangle 17">
              <a:extLst>
                <a:ext uri="{FF2B5EF4-FFF2-40B4-BE49-F238E27FC236}">
                  <a16:creationId xmlns:a16="http://schemas.microsoft.com/office/drawing/2014/main" id="{911F7B97-0AD8-FD60-2E02-60689ACF6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1644"/>
              <a:ext cx="5094" cy="549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Infants routinely separated, bottle fed, cared for outside home in childcare centres; children schooled outside of home; young people change jobs every 2 to 3 years</a:t>
              </a:r>
            </a:p>
          </p:txBody>
        </p:sp>
        <p:sp>
          <p:nvSpPr>
            <p:cNvPr id="16402" name="Rectangle 18">
              <a:extLst>
                <a:ext uri="{FF2B5EF4-FFF2-40B4-BE49-F238E27FC236}">
                  <a16:creationId xmlns:a16="http://schemas.microsoft.com/office/drawing/2014/main" id="{F8045A1F-A9BD-82B7-6DFD-41F303ECF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196"/>
              <a:ext cx="1248" cy="223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Day/Night</a:t>
              </a:r>
            </a:p>
          </p:txBody>
        </p:sp>
        <p:sp>
          <p:nvSpPr>
            <p:cNvPr id="16403" name="Rectangle 19">
              <a:extLst>
                <a:ext uri="{FF2B5EF4-FFF2-40B4-BE49-F238E27FC236}">
                  <a16:creationId xmlns:a16="http://schemas.microsoft.com/office/drawing/2014/main" id="{EB131BD6-6770-D60A-788A-B971DD73C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2196"/>
              <a:ext cx="5094" cy="223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Little dependence on natural day-night cycles</a:t>
              </a:r>
            </a:p>
          </p:txBody>
        </p:sp>
        <p:sp>
          <p:nvSpPr>
            <p:cNvPr id="16404" name="Rectangle 20">
              <a:extLst>
                <a:ext uri="{FF2B5EF4-FFF2-40B4-BE49-F238E27FC236}">
                  <a16:creationId xmlns:a16="http://schemas.microsoft.com/office/drawing/2014/main" id="{A63B1580-3CC6-E2E6-5F01-074118957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21"/>
              <a:ext cx="1248" cy="223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Seasons</a:t>
              </a:r>
            </a:p>
          </p:txBody>
        </p:sp>
        <p:sp>
          <p:nvSpPr>
            <p:cNvPr id="16405" name="Rectangle 21">
              <a:extLst>
                <a:ext uri="{FF2B5EF4-FFF2-40B4-BE49-F238E27FC236}">
                  <a16:creationId xmlns:a16="http://schemas.microsoft.com/office/drawing/2014/main" id="{51D8AEF3-DAAA-7F8E-A8E2-59218D97C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2421"/>
              <a:ext cx="5094" cy="223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No change in work according to seasons</a:t>
              </a:r>
            </a:p>
          </p:txBody>
        </p:sp>
        <p:sp>
          <p:nvSpPr>
            <p:cNvPr id="16406" name="Rectangle 22">
              <a:extLst>
                <a:ext uri="{FF2B5EF4-FFF2-40B4-BE49-F238E27FC236}">
                  <a16:creationId xmlns:a16="http://schemas.microsoft.com/office/drawing/2014/main" id="{262B536B-7352-78D5-A3C2-CC3B69BC5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46"/>
              <a:ext cx="1248" cy="26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Clothing</a:t>
              </a:r>
            </a:p>
          </p:txBody>
        </p:sp>
        <p:sp>
          <p:nvSpPr>
            <p:cNvPr id="16407" name="Rectangle 23">
              <a:extLst>
                <a:ext uri="{FF2B5EF4-FFF2-40B4-BE49-F238E27FC236}">
                  <a16:creationId xmlns:a16="http://schemas.microsoft.com/office/drawing/2014/main" id="{33D653AC-4DDC-26DF-896D-DAF97B515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2646"/>
              <a:ext cx="5094" cy="26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Synthetic</a:t>
              </a:r>
            </a:p>
          </p:txBody>
        </p:sp>
        <p:sp>
          <p:nvSpPr>
            <p:cNvPr id="16408" name="Rectangle 24">
              <a:extLst>
                <a:ext uri="{FF2B5EF4-FFF2-40B4-BE49-F238E27FC236}">
                  <a16:creationId xmlns:a16="http://schemas.microsoft.com/office/drawing/2014/main" id="{B1F77C32-C2BD-08D1-559C-57BDD7CF9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915"/>
              <a:ext cx="1248" cy="38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Environmental Pollution</a:t>
              </a:r>
            </a:p>
          </p:txBody>
        </p:sp>
        <p:sp>
          <p:nvSpPr>
            <p:cNvPr id="16409" name="Rectangle 25">
              <a:extLst>
                <a:ext uri="{FF2B5EF4-FFF2-40B4-BE49-F238E27FC236}">
                  <a16:creationId xmlns:a16="http://schemas.microsoft.com/office/drawing/2014/main" id="{A63C037C-69A4-137A-EE94-1F9528D91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2915"/>
              <a:ext cx="5094" cy="38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Widespread chemical pollution</a:t>
              </a:r>
            </a:p>
          </p:txBody>
        </p:sp>
        <p:sp>
          <p:nvSpPr>
            <p:cNvPr id="16410" name="Rectangle 26">
              <a:extLst>
                <a:ext uri="{FF2B5EF4-FFF2-40B4-BE49-F238E27FC236}">
                  <a16:creationId xmlns:a16="http://schemas.microsoft.com/office/drawing/2014/main" id="{D75CEA1F-CAC6-4945-4FC7-87A50F124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03"/>
              <a:ext cx="1248" cy="38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Electromagnetic Environment</a:t>
              </a:r>
            </a:p>
          </p:txBody>
        </p:sp>
        <p:sp>
          <p:nvSpPr>
            <p:cNvPr id="16411" name="Rectangle 27">
              <a:extLst>
                <a:ext uri="{FF2B5EF4-FFF2-40B4-BE49-F238E27FC236}">
                  <a16:creationId xmlns:a16="http://schemas.microsoft.com/office/drawing/2014/main" id="{6E305F51-68C6-493F-4675-D3CE4BCF0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3303"/>
              <a:ext cx="5094" cy="38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Widespread pollution with microwaves (mobile phones), increasing use of wireless technology</a:t>
              </a:r>
            </a:p>
          </p:txBody>
        </p:sp>
        <p:sp>
          <p:nvSpPr>
            <p:cNvPr id="16412" name="Rectangle 28">
              <a:extLst>
                <a:ext uri="{FF2B5EF4-FFF2-40B4-BE49-F238E27FC236}">
                  <a16:creationId xmlns:a16="http://schemas.microsoft.com/office/drawing/2014/main" id="{D11517D2-D7B6-3D93-4146-A8B15F06F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93"/>
              <a:ext cx="1248" cy="38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Diet</a:t>
              </a:r>
            </a:p>
          </p:txBody>
        </p:sp>
        <p:sp>
          <p:nvSpPr>
            <p:cNvPr id="16413" name="Rectangle 29">
              <a:extLst>
                <a:ext uri="{FF2B5EF4-FFF2-40B4-BE49-F238E27FC236}">
                  <a16:creationId xmlns:a16="http://schemas.microsoft.com/office/drawing/2014/main" id="{2EC02972-699B-AED2-4692-91523044E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3693"/>
              <a:ext cx="5094" cy="38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Predominantly shop bought, processed, packaged, prepared foods, take aways; no connection with source of food</a:t>
              </a:r>
            </a:p>
          </p:txBody>
        </p:sp>
        <p:sp>
          <p:nvSpPr>
            <p:cNvPr id="16414" name="Rectangle 30">
              <a:extLst>
                <a:ext uri="{FF2B5EF4-FFF2-40B4-BE49-F238E27FC236}">
                  <a16:creationId xmlns:a16="http://schemas.microsoft.com/office/drawing/2014/main" id="{FF2F594A-12F7-611E-AE9B-AA5EA42ED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083"/>
              <a:ext cx="1248" cy="38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Communication</a:t>
              </a:r>
            </a:p>
          </p:txBody>
        </p:sp>
        <p:sp>
          <p:nvSpPr>
            <p:cNvPr id="16415" name="Rectangle 31">
              <a:extLst>
                <a:ext uri="{FF2B5EF4-FFF2-40B4-BE49-F238E27FC236}">
                  <a16:creationId xmlns:a16="http://schemas.microsoft.com/office/drawing/2014/main" id="{D3951A0F-76FD-1E95-9D1D-AEA894E25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4083"/>
              <a:ext cx="5094" cy="38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Communication via computer, mobile phones: messages brief, superficial </a:t>
              </a:r>
            </a:p>
          </p:txBody>
        </p:sp>
        <p:sp>
          <p:nvSpPr>
            <p:cNvPr id="16416" name="Rectangle 32">
              <a:extLst>
                <a:ext uri="{FF2B5EF4-FFF2-40B4-BE49-F238E27FC236}">
                  <a16:creationId xmlns:a16="http://schemas.microsoft.com/office/drawing/2014/main" id="{C9F1457C-AA15-CE3F-8F3E-E46D9338E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473"/>
              <a:ext cx="1248" cy="551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Diseases/Lifespan</a:t>
              </a:r>
            </a:p>
          </p:txBody>
        </p:sp>
        <p:sp>
          <p:nvSpPr>
            <p:cNvPr id="16417" name="Rectangle 33">
              <a:extLst>
                <a:ext uri="{FF2B5EF4-FFF2-40B4-BE49-F238E27FC236}">
                  <a16:creationId xmlns:a16="http://schemas.microsoft.com/office/drawing/2014/main" id="{39806E44-110B-D2F8-B0CE-0DC1AE120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4473"/>
              <a:ext cx="5094" cy="551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Increased behavioural, psychological, neurodevelopmental abnormalities, cancers, obesity, ‘new diseases’ etc; shortening lifespan</a:t>
              </a:r>
            </a:p>
          </p:txBody>
        </p:sp>
        <p:sp>
          <p:nvSpPr>
            <p:cNvPr id="16418" name="Line 34">
              <a:extLst>
                <a:ext uri="{FF2B5EF4-FFF2-40B4-BE49-F238E27FC236}">
                  <a16:creationId xmlns:a16="http://schemas.microsoft.com/office/drawing/2014/main" id="{E2B3A41E-1FE7-A33C-922F-A465CAF757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9" name="Line 35">
              <a:extLst>
                <a:ext uri="{FF2B5EF4-FFF2-40B4-BE49-F238E27FC236}">
                  <a16:creationId xmlns:a16="http://schemas.microsoft.com/office/drawing/2014/main" id="{12A56FB2-84C9-F271-3C65-ECBE5FB3ED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0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Line 36">
              <a:extLst>
                <a:ext uri="{FF2B5EF4-FFF2-40B4-BE49-F238E27FC236}">
                  <a16:creationId xmlns:a16="http://schemas.microsoft.com/office/drawing/2014/main" id="{F1EAD4AB-EDD7-7AB0-9687-D07B055408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32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Line 37">
              <a:extLst>
                <a:ext uri="{FF2B5EF4-FFF2-40B4-BE49-F238E27FC236}">
                  <a16:creationId xmlns:a16="http://schemas.microsoft.com/office/drawing/2014/main" id="{CA04DD41-CB6D-7C06-DB81-B536FEB296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332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2" name="Line 38">
              <a:extLst>
                <a:ext uri="{FF2B5EF4-FFF2-40B4-BE49-F238E27FC236}">
                  <a16:creationId xmlns:a16="http://schemas.microsoft.com/office/drawing/2014/main" id="{2C9F8CED-FA32-F7F8-5307-7BF1568D6A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00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3" name="Line 39">
              <a:extLst>
                <a:ext uri="{FF2B5EF4-FFF2-40B4-BE49-F238E27FC236}">
                  <a16:creationId xmlns:a16="http://schemas.microsoft.com/office/drawing/2014/main" id="{8538A00F-01D0-1655-CDBE-69FAA3772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600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4" name="Line 40">
              <a:extLst>
                <a:ext uri="{FF2B5EF4-FFF2-40B4-BE49-F238E27FC236}">
                  <a16:creationId xmlns:a16="http://schemas.microsoft.com/office/drawing/2014/main" id="{7D2992EE-9C7F-0038-7B5C-C98563A4F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68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5" name="Line 41">
              <a:extLst>
                <a:ext uri="{FF2B5EF4-FFF2-40B4-BE49-F238E27FC236}">
                  <a16:creationId xmlns:a16="http://schemas.microsoft.com/office/drawing/2014/main" id="{3951376F-13A9-3755-3852-A1C8DA6044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868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6" name="Line 42">
              <a:extLst>
                <a:ext uri="{FF2B5EF4-FFF2-40B4-BE49-F238E27FC236}">
                  <a16:creationId xmlns:a16="http://schemas.microsoft.com/office/drawing/2014/main" id="{E554C5DD-274A-386F-63AD-C9F14A0F3A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36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7" name="Line 43">
              <a:extLst>
                <a:ext uri="{FF2B5EF4-FFF2-40B4-BE49-F238E27FC236}">
                  <a16:creationId xmlns:a16="http://schemas.microsoft.com/office/drawing/2014/main" id="{643D1B83-8B98-2A49-8524-D0E8809581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1136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8" name="Line 44">
              <a:extLst>
                <a:ext uri="{FF2B5EF4-FFF2-40B4-BE49-F238E27FC236}">
                  <a16:creationId xmlns:a16="http://schemas.microsoft.com/office/drawing/2014/main" id="{3801C897-262A-353F-D71A-6985C13225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403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Line 45">
              <a:extLst>
                <a:ext uri="{FF2B5EF4-FFF2-40B4-BE49-F238E27FC236}">
                  <a16:creationId xmlns:a16="http://schemas.microsoft.com/office/drawing/2014/main" id="{D1D3FF52-7C25-168A-D62E-B6D9730DBC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1403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0" name="Line 46">
              <a:extLst>
                <a:ext uri="{FF2B5EF4-FFF2-40B4-BE49-F238E27FC236}">
                  <a16:creationId xmlns:a16="http://schemas.microsoft.com/office/drawing/2014/main" id="{1ACAC773-D45B-7F1B-1A6B-BF3400CE8B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44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1" name="Line 47">
              <a:extLst>
                <a:ext uri="{FF2B5EF4-FFF2-40B4-BE49-F238E27FC236}">
                  <a16:creationId xmlns:a16="http://schemas.microsoft.com/office/drawing/2014/main" id="{4D9003FD-54C9-CA1E-33CA-0A8054D7C4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1644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2" name="Line 48">
              <a:extLst>
                <a:ext uri="{FF2B5EF4-FFF2-40B4-BE49-F238E27FC236}">
                  <a16:creationId xmlns:a16="http://schemas.microsoft.com/office/drawing/2014/main" id="{BE78889F-4829-E499-4D09-720AEF14CB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196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3" name="Line 49">
              <a:extLst>
                <a:ext uri="{FF2B5EF4-FFF2-40B4-BE49-F238E27FC236}">
                  <a16:creationId xmlns:a16="http://schemas.microsoft.com/office/drawing/2014/main" id="{FC6B918D-52C7-CBFE-0569-9A4C9398B8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2196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4" name="Line 50">
              <a:extLst>
                <a:ext uri="{FF2B5EF4-FFF2-40B4-BE49-F238E27FC236}">
                  <a16:creationId xmlns:a16="http://schemas.microsoft.com/office/drawing/2014/main" id="{5FBC88B9-1720-6AF1-DCE5-3D1CF83387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421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5" name="Line 51">
              <a:extLst>
                <a:ext uri="{FF2B5EF4-FFF2-40B4-BE49-F238E27FC236}">
                  <a16:creationId xmlns:a16="http://schemas.microsoft.com/office/drawing/2014/main" id="{508EF984-399F-54F5-7C76-7E77C2C935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2421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6" name="Line 52">
              <a:extLst>
                <a:ext uri="{FF2B5EF4-FFF2-40B4-BE49-F238E27FC236}">
                  <a16:creationId xmlns:a16="http://schemas.microsoft.com/office/drawing/2014/main" id="{8DE1E518-C033-1C64-0F40-E2935030F8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46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7" name="Line 53">
              <a:extLst>
                <a:ext uri="{FF2B5EF4-FFF2-40B4-BE49-F238E27FC236}">
                  <a16:creationId xmlns:a16="http://schemas.microsoft.com/office/drawing/2014/main" id="{E8FFF392-84B5-1B0A-D2A7-8419455020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2646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8" name="Line 54">
              <a:extLst>
                <a:ext uri="{FF2B5EF4-FFF2-40B4-BE49-F238E27FC236}">
                  <a16:creationId xmlns:a16="http://schemas.microsoft.com/office/drawing/2014/main" id="{E6DF3643-401F-1563-9D10-93681B24EE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915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9" name="Line 55">
              <a:extLst>
                <a:ext uri="{FF2B5EF4-FFF2-40B4-BE49-F238E27FC236}">
                  <a16:creationId xmlns:a16="http://schemas.microsoft.com/office/drawing/2014/main" id="{98FAD985-284F-48AB-E35D-FE583C9264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2915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0" name="Line 56">
              <a:extLst>
                <a:ext uri="{FF2B5EF4-FFF2-40B4-BE49-F238E27FC236}">
                  <a16:creationId xmlns:a16="http://schemas.microsoft.com/office/drawing/2014/main" id="{3B7D9D25-7365-7CE8-FD00-78733AAEA4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303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1" name="Line 57">
              <a:extLst>
                <a:ext uri="{FF2B5EF4-FFF2-40B4-BE49-F238E27FC236}">
                  <a16:creationId xmlns:a16="http://schemas.microsoft.com/office/drawing/2014/main" id="{F76CA85B-A87A-A77C-3A6C-D99E360CF1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3303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2" name="Line 58">
              <a:extLst>
                <a:ext uri="{FF2B5EF4-FFF2-40B4-BE49-F238E27FC236}">
                  <a16:creationId xmlns:a16="http://schemas.microsoft.com/office/drawing/2014/main" id="{AA5AF3A3-D6C9-4967-513B-76B63282B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693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3" name="Line 59">
              <a:extLst>
                <a:ext uri="{FF2B5EF4-FFF2-40B4-BE49-F238E27FC236}">
                  <a16:creationId xmlns:a16="http://schemas.microsoft.com/office/drawing/2014/main" id="{71EA8E13-FA8E-F87A-F0D1-2890845BF6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3693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4" name="Line 60">
              <a:extLst>
                <a:ext uri="{FF2B5EF4-FFF2-40B4-BE49-F238E27FC236}">
                  <a16:creationId xmlns:a16="http://schemas.microsoft.com/office/drawing/2014/main" id="{86DA9E6E-7B19-6730-DC38-E22BC978B9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083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5" name="Line 61">
              <a:extLst>
                <a:ext uri="{FF2B5EF4-FFF2-40B4-BE49-F238E27FC236}">
                  <a16:creationId xmlns:a16="http://schemas.microsoft.com/office/drawing/2014/main" id="{91E3642E-299D-0018-6E53-1C1CA20B03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4083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6" name="Line 62">
              <a:extLst>
                <a:ext uri="{FF2B5EF4-FFF2-40B4-BE49-F238E27FC236}">
                  <a16:creationId xmlns:a16="http://schemas.microsoft.com/office/drawing/2014/main" id="{57E36B17-C5B5-7FD2-1A7F-F4A1D48523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473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7" name="Line 63">
              <a:extLst>
                <a:ext uri="{FF2B5EF4-FFF2-40B4-BE49-F238E27FC236}">
                  <a16:creationId xmlns:a16="http://schemas.microsoft.com/office/drawing/2014/main" id="{417A236F-F131-E78C-4282-199327AA8A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4473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Line 64">
              <a:extLst>
                <a:ext uri="{FF2B5EF4-FFF2-40B4-BE49-F238E27FC236}">
                  <a16:creationId xmlns:a16="http://schemas.microsoft.com/office/drawing/2014/main" id="{CE3E292F-07D4-C01A-ADE4-8CB051B31A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5027"/>
              <a:ext cx="1248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9" name="Line 65">
              <a:extLst>
                <a:ext uri="{FF2B5EF4-FFF2-40B4-BE49-F238E27FC236}">
                  <a16:creationId xmlns:a16="http://schemas.microsoft.com/office/drawing/2014/main" id="{E8185BD5-4647-6840-3460-4179BFADA2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5027"/>
              <a:ext cx="5094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0" name="Line 66">
              <a:extLst>
                <a:ext uri="{FF2B5EF4-FFF2-40B4-BE49-F238E27FC236}">
                  <a16:creationId xmlns:a16="http://schemas.microsoft.com/office/drawing/2014/main" id="{C9CC8D16-5AD6-5267-4387-9C725BD01C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0" cy="329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1" name="Line 67">
              <a:extLst>
                <a:ext uri="{FF2B5EF4-FFF2-40B4-BE49-F238E27FC236}">
                  <a16:creationId xmlns:a16="http://schemas.microsoft.com/office/drawing/2014/main" id="{6595E56F-0A66-E7D6-FBCE-BF83426E5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32"/>
              <a:ext cx="0" cy="2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2" name="Line 68">
              <a:extLst>
                <a:ext uri="{FF2B5EF4-FFF2-40B4-BE49-F238E27FC236}">
                  <a16:creationId xmlns:a16="http://schemas.microsoft.com/office/drawing/2014/main" id="{5225D8E5-CB43-258C-1762-6006EEB176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00"/>
              <a:ext cx="0" cy="2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3" name="Line 69">
              <a:extLst>
                <a:ext uri="{FF2B5EF4-FFF2-40B4-BE49-F238E27FC236}">
                  <a16:creationId xmlns:a16="http://schemas.microsoft.com/office/drawing/2014/main" id="{DC985C88-82C2-2C1D-8F94-D0C5411B9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68"/>
              <a:ext cx="0" cy="2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4" name="Line 70">
              <a:extLst>
                <a:ext uri="{FF2B5EF4-FFF2-40B4-BE49-F238E27FC236}">
                  <a16:creationId xmlns:a16="http://schemas.microsoft.com/office/drawing/2014/main" id="{EFC58B09-9A75-AA94-8357-7413C6BABF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36"/>
              <a:ext cx="0" cy="2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5" name="Line 71">
              <a:extLst>
                <a:ext uri="{FF2B5EF4-FFF2-40B4-BE49-F238E27FC236}">
                  <a16:creationId xmlns:a16="http://schemas.microsoft.com/office/drawing/2014/main" id="{B8C95CD3-133C-109C-A0E1-12D1D9906D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403"/>
              <a:ext cx="0" cy="23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6" name="Line 72">
              <a:extLst>
                <a:ext uri="{FF2B5EF4-FFF2-40B4-BE49-F238E27FC236}">
                  <a16:creationId xmlns:a16="http://schemas.microsoft.com/office/drawing/2014/main" id="{630EC9BF-9528-6FF8-5508-D4507E384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44"/>
              <a:ext cx="0" cy="549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7" name="Line 73">
              <a:extLst>
                <a:ext uri="{FF2B5EF4-FFF2-40B4-BE49-F238E27FC236}">
                  <a16:creationId xmlns:a16="http://schemas.microsoft.com/office/drawing/2014/main" id="{3EB86645-830C-1CDE-7618-07461C652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196"/>
              <a:ext cx="0" cy="22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8" name="Line 74">
              <a:extLst>
                <a:ext uri="{FF2B5EF4-FFF2-40B4-BE49-F238E27FC236}">
                  <a16:creationId xmlns:a16="http://schemas.microsoft.com/office/drawing/2014/main" id="{10ADB006-7FF0-E898-3F87-E2A24FE68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421"/>
              <a:ext cx="0" cy="22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9" name="Line 75">
              <a:extLst>
                <a:ext uri="{FF2B5EF4-FFF2-40B4-BE49-F238E27FC236}">
                  <a16:creationId xmlns:a16="http://schemas.microsoft.com/office/drawing/2014/main" id="{36F00DCF-F36F-F8DC-0AA5-96416CE5D0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46"/>
              <a:ext cx="0" cy="2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0" name="Line 76">
              <a:extLst>
                <a:ext uri="{FF2B5EF4-FFF2-40B4-BE49-F238E27FC236}">
                  <a16:creationId xmlns:a16="http://schemas.microsoft.com/office/drawing/2014/main" id="{7C6E2BF1-8F96-C4B3-6031-EED77DCD38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915"/>
              <a:ext cx="0" cy="38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1" name="Line 77">
              <a:extLst>
                <a:ext uri="{FF2B5EF4-FFF2-40B4-BE49-F238E27FC236}">
                  <a16:creationId xmlns:a16="http://schemas.microsoft.com/office/drawing/2014/main" id="{7DCD2518-343D-028D-2B75-1C0682B9F9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303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2" name="Line 78">
              <a:extLst>
                <a:ext uri="{FF2B5EF4-FFF2-40B4-BE49-F238E27FC236}">
                  <a16:creationId xmlns:a16="http://schemas.microsoft.com/office/drawing/2014/main" id="{55648AEF-829E-ACF5-0C69-8376AC603C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693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3" name="Line 79">
              <a:extLst>
                <a:ext uri="{FF2B5EF4-FFF2-40B4-BE49-F238E27FC236}">
                  <a16:creationId xmlns:a16="http://schemas.microsoft.com/office/drawing/2014/main" id="{285CC324-FF90-61F4-1C20-524663AAF4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083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4" name="Line 80">
              <a:extLst>
                <a:ext uri="{FF2B5EF4-FFF2-40B4-BE49-F238E27FC236}">
                  <a16:creationId xmlns:a16="http://schemas.microsoft.com/office/drawing/2014/main" id="{20298BCB-8033-CC3A-22D2-9AE5464C63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473"/>
              <a:ext cx="0" cy="55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5" name="Line 81">
              <a:extLst>
                <a:ext uri="{FF2B5EF4-FFF2-40B4-BE49-F238E27FC236}">
                  <a16:creationId xmlns:a16="http://schemas.microsoft.com/office/drawing/2014/main" id="{B25D3070-8C39-DB49-A942-E25FE808CE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0"/>
              <a:ext cx="0" cy="329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6" name="Line 82">
              <a:extLst>
                <a:ext uri="{FF2B5EF4-FFF2-40B4-BE49-F238E27FC236}">
                  <a16:creationId xmlns:a16="http://schemas.microsoft.com/office/drawing/2014/main" id="{33BFAC87-605F-F815-49E1-78C32603F0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332"/>
              <a:ext cx="0" cy="2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7" name="Line 83">
              <a:extLst>
                <a:ext uri="{FF2B5EF4-FFF2-40B4-BE49-F238E27FC236}">
                  <a16:creationId xmlns:a16="http://schemas.microsoft.com/office/drawing/2014/main" id="{188428F2-7B9A-F3E5-5199-9C5FFFA8F8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600"/>
              <a:ext cx="0" cy="2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8" name="Line 84">
              <a:extLst>
                <a:ext uri="{FF2B5EF4-FFF2-40B4-BE49-F238E27FC236}">
                  <a16:creationId xmlns:a16="http://schemas.microsoft.com/office/drawing/2014/main" id="{99D2B6B7-3859-BC26-F8E2-A5EAF08A1F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868"/>
              <a:ext cx="0" cy="2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9" name="Line 85">
              <a:extLst>
                <a:ext uri="{FF2B5EF4-FFF2-40B4-BE49-F238E27FC236}">
                  <a16:creationId xmlns:a16="http://schemas.microsoft.com/office/drawing/2014/main" id="{798E102C-7BAF-4BD4-8B9D-F7040EA2FC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1136"/>
              <a:ext cx="0" cy="2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0" name="Line 86">
              <a:extLst>
                <a:ext uri="{FF2B5EF4-FFF2-40B4-BE49-F238E27FC236}">
                  <a16:creationId xmlns:a16="http://schemas.microsoft.com/office/drawing/2014/main" id="{3570DD0A-C2F8-3817-1ADB-959B8C8FB1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1403"/>
              <a:ext cx="0" cy="23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1" name="Line 87">
              <a:extLst>
                <a:ext uri="{FF2B5EF4-FFF2-40B4-BE49-F238E27FC236}">
                  <a16:creationId xmlns:a16="http://schemas.microsoft.com/office/drawing/2014/main" id="{A2F13A16-5E24-BF4D-B8DC-735930755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1644"/>
              <a:ext cx="0" cy="549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2" name="Line 88">
              <a:extLst>
                <a:ext uri="{FF2B5EF4-FFF2-40B4-BE49-F238E27FC236}">
                  <a16:creationId xmlns:a16="http://schemas.microsoft.com/office/drawing/2014/main" id="{FBCDAA4D-B14A-352F-C832-EF71112982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2196"/>
              <a:ext cx="0" cy="22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3" name="Line 89">
              <a:extLst>
                <a:ext uri="{FF2B5EF4-FFF2-40B4-BE49-F238E27FC236}">
                  <a16:creationId xmlns:a16="http://schemas.microsoft.com/office/drawing/2014/main" id="{64D6C3C7-7096-971E-F7D0-BD5549B3C6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2421"/>
              <a:ext cx="0" cy="22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4" name="Line 90">
              <a:extLst>
                <a:ext uri="{FF2B5EF4-FFF2-40B4-BE49-F238E27FC236}">
                  <a16:creationId xmlns:a16="http://schemas.microsoft.com/office/drawing/2014/main" id="{D505D4A7-AA1E-864A-A15F-12C657F01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2646"/>
              <a:ext cx="0" cy="2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5" name="Line 91">
              <a:extLst>
                <a:ext uri="{FF2B5EF4-FFF2-40B4-BE49-F238E27FC236}">
                  <a16:creationId xmlns:a16="http://schemas.microsoft.com/office/drawing/2014/main" id="{59736F25-E539-6EDC-5C7B-3C7F3FED0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2915"/>
              <a:ext cx="0" cy="38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6" name="Line 92">
              <a:extLst>
                <a:ext uri="{FF2B5EF4-FFF2-40B4-BE49-F238E27FC236}">
                  <a16:creationId xmlns:a16="http://schemas.microsoft.com/office/drawing/2014/main" id="{52C2FAC7-1980-74D8-14A2-B3E288B443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3303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7" name="Line 93">
              <a:extLst>
                <a:ext uri="{FF2B5EF4-FFF2-40B4-BE49-F238E27FC236}">
                  <a16:creationId xmlns:a16="http://schemas.microsoft.com/office/drawing/2014/main" id="{F45DF3C7-EDC0-AAAB-4250-65209D306E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3693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8" name="Line 94">
              <a:extLst>
                <a:ext uri="{FF2B5EF4-FFF2-40B4-BE49-F238E27FC236}">
                  <a16:creationId xmlns:a16="http://schemas.microsoft.com/office/drawing/2014/main" id="{5618AC93-A111-DE64-D8AF-470BB2B1D6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4083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9" name="Line 95">
              <a:extLst>
                <a:ext uri="{FF2B5EF4-FFF2-40B4-BE49-F238E27FC236}">
                  <a16:creationId xmlns:a16="http://schemas.microsoft.com/office/drawing/2014/main" id="{D933AD5A-7407-F48E-58BB-442BFCFAAF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4473"/>
              <a:ext cx="0" cy="55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0" name="Line 96">
              <a:extLst>
                <a:ext uri="{FF2B5EF4-FFF2-40B4-BE49-F238E27FC236}">
                  <a16:creationId xmlns:a16="http://schemas.microsoft.com/office/drawing/2014/main" id="{A3FD7F75-331E-12B5-4B47-83092313F0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0"/>
              <a:ext cx="0" cy="329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1" name="Line 97">
              <a:extLst>
                <a:ext uri="{FF2B5EF4-FFF2-40B4-BE49-F238E27FC236}">
                  <a16:creationId xmlns:a16="http://schemas.microsoft.com/office/drawing/2014/main" id="{B49CFA5E-22EB-9C40-FCA2-7F9FA4BC00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32"/>
              <a:ext cx="0" cy="2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2" name="Line 98">
              <a:extLst>
                <a:ext uri="{FF2B5EF4-FFF2-40B4-BE49-F238E27FC236}">
                  <a16:creationId xmlns:a16="http://schemas.microsoft.com/office/drawing/2014/main" id="{E34AECD9-0D4C-755B-380C-E367188684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600"/>
              <a:ext cx="0" cy="2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3" name="Line 99">
              <a:extLst>
                <a:ext uri="{FF2B5EF4-FFF2-40B4-BE49-F238E27FC236}">
                  <a16:creationId xmlns:a16="http://schemas.microsoft.com/office/drawing/2014/main" id="{BCAA7A57-0ECF-AAC6-024D-6DC23D0CC6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868"/>
              <a:ext cx="0" cy="2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4" name="Line 100">
              <a:extLst>
                <a:ext uri="{FF2B5EF4-FFF2-40B4-BE49-F238E27FC236}">
                  <a16:creationId xmlns:a16="http://schemas.microsoft.com/office/drawing/2014/main" id="{501383A6-6212-B99C-7F17-EEA6DA325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136"/>
              <a:ext cx="0" cy="2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5" name="Line 101">
              <a:extLst>
                <a:ext uri="{FF2B5EF4-FFF2-40B4-BE49-F238E27FC236}">
                  <a16:creationId xmlns:a16="http://schemas.microsoft.com/office/drawing/2014/main" id="{4EEFC90B-CDD4-AA64-C0E2-57240A3005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403"/>
              <a:ext cx="0" cy="23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6" name="Line 102">
              <a:extLst>
                <a:ext uri="{FF2B5EF4-FFF2-40B4-BE49-F238E27FC236}">
                  <a16:creationId xmlns:a16="http://schemas.microsoft.com/office/drawing/2014/main" id="{F93E8AC4-1307-D13E-649F-6D4F386602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644"/>
              <a:ext cx="0" cy="549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7" name="Line 103">
              <a:extLst>
                <a:ext uri="{FF2B5EF4-FFF2-40B4-BE49-F238E27FC236}">
                  <a16:creationId xmlns:a16="http://schemas.microsoft.com/office/drawing/2014/main" id="{4A1250C9-6719-5CDA-B6A2-34A0861AB0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196"/>
              <a:ext cx="0" cy="22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" name="Line 104">
              <a:extLst>
                <a:ext uri="{FF2B5EF4-FFF2-40B4-BE49-F238E27FC236}">
                  <a16:creationId xmlns:a16="http://schemas.microsoft.com/office/drawing/2014/main" id="{43EFC3B2-0F0F-9918-55E7-645487E40B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421"/>
              <a:ext cx="0" cy="22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" name="Line 105">
              <a:extLst>
                <a:ext uri="{FF2B5EF4-FFF2-40B4-BE49-F238E27FC236}">
                  <a16:creationId xmlns:a16="http://schemas.microsoft.com/office/drawing/2014/main" id="{04188305-876C-FC2E-0FBD-0084AB9BEB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646"/>
              <a:ext cx="0" cy="26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0" name="Line 106">
              <a:extLst>
                <a:ext uri="{FF2B5EF4-FFF2-40B4-BE49-F238E27FC236}">
                  <a16:creationId xmlns:a16="http://schemas.microsoft.com/office/drawing/2014/main" id="{0504CA5C-0142-41F3-09A9-F226B1F45D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915"/>
              <a:ext cx="0" cy="38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1" name="Line 107">
              <a:extLst>
                <a:ext uri="{FF2B5EF4-FFF2-40B4-BE49-F238E27FC236}">
                  <a16:creationId xmlns:a16="http://schemas.microsoft.com/office/drawing/2014/main" id="{4746FA8D-38BE-FEE0-2C78-268E25B4DD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303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2" name="Line 108">
              <a:extLst>
                <a:ext uri="{FF2B5EF4-FFF2-40B4-BE49-F238E27FC236}">
                  <a16:creationId xmlns:a16="http://schemas.microsoft.com/office/drawing/2014/main" id="{AECF4116-7640-AF37-D054-CF081C09FC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693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3" name="Line 109">
              <a:extLst>
                <a:ext uri="{FF2B5EF4-FFF2-40B4-BE49-F238E27FC236}">
                  <a16:creationId xmlns:a16="http://schemas.microsoft.com/office/drawing/2014/main" id="{24D29041-1BF1-8BEA-1BC6-FA9C775EC9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083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4" name="Line 110">
              <a:extLst>
                <a:ext uri="{FF2B5EF4-FFF2-40B4-BE49-F238E27FC236}">
                  <a16:creationId xmlns:a16="http://schemas.microsoft.com/office/drawing/2014/main" id="{0FE20F52-C48D-5F8A-DE7D-3581AF070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473"/>
              <a:ext cx="0" cy="55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>
            <a:extLst>
              <a:ext uri="{FF2B5EF4-FFF2-40B4-BE49-F238E27FC236}">
                <a16:creationId xmlns:a16="http://schemas.microsoft.com/office/drawing/2014/main" id="{FFA0950F-F6B2-7D91-8C2B-B5FDEAD45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590550"/>
            <a:ext cx="91249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 sz="4000" b="1">
                <a:solidFill>
                  <a:srgbClr val="316857"/>
                </a:solidFill>
                <a:latin typeface="Poiret One" panose="020F0502020204030204" pitchFamily="34" charset="0"/>
              </a:rPr>
              <a:t>Disconnection, Dysconnections: the ‘I Generation’</a:t>
            </a:r>
          </a:p>
        </p:txBody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1F71C5C2-E79F-78F9-8F07-43CB6B2BF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2255838"/>
            <a:ext cx="8693150" cy="479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185738" indent="-1857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1363"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1425"/>
              </a:spcAft>
              <a:buClr>
                <a:srgbClr val="C9A359"/>
              </a:buClr>
              <a:buSzPct val="80000"/>
              <a:buFont typeface="Wingdings 2" pitchFamily="2" charset="2"/>
              <a:buChar char=""/>
            </a:pPr>
            <a:r>
              <a:rPr lang="en-US" altLang="en-US" sz="2000" b="1">
                <a:latin typeface="Poiret One" panose="020F0502020204030204" pitchFamily="34" charset="0"/>
              </a:rPr>
              <a:t>LOSS OF CONNECTION TO THE PLANET: </a:t>
            </a:r>
          </a:p>
          <a:p>
            <a:pPr lvl="1" eaLnBrk="0">
              <a:lnSpc>
                <a:spcPct val="100000"/>
              </a:lnSpc>
              <a:spcBef>
                <a:spcPts val="600"/>
              </a:spcBef>
              <a:spcAft>
                <a:spcPts val="1425"/>
              </a:spcAft>
              <a:buFont typeface="Times New Roman" panose="02020603050405020304" pitchFamily="18" charset="0"/>
              <a:buChar char="–"/>
            </a:pPr>
            <a:r>
              <a:rPr lang="en-US" altLang="en-US" sz="2000" b="1">
                <a:latin typeface="Poiret One" panose="020F0502020204030204" pitchFamily="34" charset="0"/>
              </a:rPr>
              <a:t>in our lifestyle, clothing, food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425"/>
              </a:spcAft>
              <a:buClr>
                <a:srgbClr val="C9A359"/>
              </a:buClr>
              <a:buSzPct val="80000"/>
              <a:buFont typeface="Wingdings 2" pitchFamily="2" charset="2"/>
              <a:buChar char=""/>
            </a:pPr>
            <a:r>
              <a:rPr lang="en-US" altLang="en-US" sz="2000" b="1">
                <a:latin typeface="Poiret One" panose="020F0502020204030204" pitchFamily="34" charset="0"/>
              </a:rPr>
              <a:t>LOSS OF DEEP CONNECTION WITH EACH OTHER:</a:t>
            </a:r>
          </a:p>
          <a:p>
            <a:pPr lvl="1" eaLnBrk="0">
              <a:lnSpc>
                <a:spcPct val="100000"/>
              </a:lnSpc>
              <a:spcBef>
                <a:spcPts val="600"/>
              </a:spcBef>
              <a:spcAft>
                <a:spcPts val="1425"/>
              </a:spcAft>
              <a:buFont typeface="Times New Roman" panose="02020603050405020304" pitchFamily="18" charset="0"/>
              <a:buChar char="–"/>
            </a:pPr>
            <a:r>
              <a:rPr lang="en-US" altLang="en-US" sz="2000" b="1">
                <a:latin typeface="Poiret One" panose="020F0502020204030204" pitchFamily="34" charset="0"/>
              </a:rPr>
              <a:t>Replaced by artificial environments, light, air, foods, materials,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425"/>
              </a:spcAft>
              <a:buClr>
                <a:srgbClr val="C9A359"/>
              </a:buClr>
              <a:buSzPct val="80000"/>
              <a:buFont typeface="Wingdings 2" pitchFamily="2" charset="2"/>
              <a:buChar char=""/>
            </a:pPr>
            <a:r>
              <a:rPr lang="en-US" altLang="en-US" sz="2000" b="1">
                <a:latin typeface="Poiret One" panose="020F0502020204030204" pitchFamily="34" charset="0"/>
              </a:rPr>
              <a:t>REPLACED FACE TO FACE FULL CONVERSATIONS AND RELATIONSHIPS WITH INCREASINGLY BRIEF MESSAGING VIA COMPUTER/PHONES</a:t>
            </a:r>
          </a:p>
          <a:p>
            <a:pPr lvl="1" eaLnBrk="0">
              <a:lnSpc>
                <a:spcPct val="100000"/>
              </a:lnSpc>
              <a:spcBef>
                <a:spcPts val="600"/>
              </a:spcBef>
              <a:spcAft>
                <a:spcPts val="1425"/>
              </a:spcAft>
              <a:buFont typeface="Times New Roman" panose="02020603050405020304" pitchFamily="18" charset="0"/>
              <a:buChar char="–"/>
            </a:pPr>
            <a:r>
              <a:rPr lang="en-US" altLang="en-US" sz="2000" b="1">
                <a:latin typeface="Poiret One" panose="020F0502020204030204" pitchFamily="34" charset="0"/>
              </a:rPr>
              <a:t>‘i’pads, ‘i’phones, ‘i’pods, artificial relationships on facebook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425"/>
              </a:spcAft>
              <a:buClr>
                <a:srgbClr val="C9A359"/>
              </a:buClr>
              <a:buSzPct val="80000"/>
              <a:buFont typeface="Wingdings 2" pitchFamily="2" charset="2"/>
              <a:buChar char=""/>
            </a:pPr>
            <a:r>
              <a:rPr lang="en-US" altLang="en-US" sz="2000" b="1">
                <a:latin typeface="Poiret One" panose="020F0502020204030204" pitchFamily="34" charset="0"/>
              </a:rPr>
              <a:t>FOCUS: IMMEDIATE, ‘I’</a:t>
            </a:r>
            <a:r>
              <a:rPr lang="en-US" altLang="en-US" sz="2400" b="1">
                <a:latin typeface="Poiret One" panose="020F0502020204030204" pitchFamily="34" charset="0"/>
              </a:rPr>
              <a:t>  </a:t>
            </a:r>
          </a:p>
        </p:txBody>
      </p:sp>
      <p:sp>
        <p:nvSpPr>
          <p:cNvPr id="17411" name="Line 3">
            <a:extLst>
              <a:ext uri="{FF2B5EF4-FFF2-40B4-BE49-F238E27FC236}">
                <a16:creationId xmlns:a16="http://schemas.microsoft.com/office/drawing/2014/main" id="{45AFCC02-65E8-E1E4-8902-1D2DC4D564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" y="2027238"/>
            <a:ext cx="8950325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>
            <a:extLst>
              <a:ext uri="{FF2B5EF4-FFF2-40B4-BE49-F238E27FC236}">
                <a16:creationId xmlns:a16="http://schemas.microsoft.com/office/drawing/2014/main" id="{FCE0E981-79E6-522A-DCCD-EE4D2F2F8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350838"/>
            <a:ext cx="624522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8388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NEED FOR</a:t>
            </a:r>
          </a:p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RECONNECTION </a:t>
            </a:r>
          </a:p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RESTORATION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53F56E2B-5A80-9A00-7629-E02CEE866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3322638"/>
            <a:ext cx="7391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>
            <a:extLst>
              <a:ext uri="{FF2B5EF4-FFF2-40B4-BE49-F238E27FC236}">
                <a16:creationId xmlns:a16="http://schemas.microsoft.com/office/drawing/2014/main" id="{F3D0FD8A-BB15-9D2F-7F91-9AF5655A8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427038"/>
            <a:ext cx="90709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GOD</a:t>
            </a:r>
          </a:p>
        </p:txBody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3F499C40-AF47-AF63-F0BD-F6CA48E09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425" y="2865438"/>
            <a:ext cx="31686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FATHER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SON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HOLY SPIRIT</a:t>
            </a:r>
          </a:p>
        </p:txBody>
      </p:sp>
      <p:sp>
        <p:nvSpPr>
          <p:cNvPr id="19459" name="Line 3">
            <a:extLst>
              <a:ext uri="{FF2B5EF4-FFF2-40B4-BE49-F238E27FC236}">
                <a16:creationId xmlns:a16="http://schemas.microsoft.com/office/drawing/2014/main" id="{37ABA729-55E5-8C68-E8BC-0C1C3302E0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00" y="1690688"/>
            <a:ext cx="8951913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6583BF9D-4774-0633-2411-261FDC1CB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MAN</a:t>
            </a:r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E9630A47-2755-F752-914D-88714F545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488" y="2332038"/>
            <a:ext cx="3546475" cy="315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38138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'Made in our image'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BODY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SOUL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SPIRIT</a:t>
            </a:r>
          </a:p>
        </p:txBody>
      </p:sp>
      <p:sp>
        <p:nvSpPr>
          <p:cNvPr id="20483" name="Line 3">
            <a:extLst>
              <a:ext uri="{FF2B5EF4-FFF2-40B4-BE49-F238E27FC236}">
                <a16:creationId xmlns:a16="http://schemas.microsoft.com/office/drawing/2014/main" id="{DBC7A9B4-D7B6-98D3-4BF1-CD98623B04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00" y="1493838"/>
            <a:ext cx="8951913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>
            <a:extLst>
              <a:ext uri="{FF2B5EF4-FFF2-40B4-BE49-F238E27FC236}">
                <a16:creationId xmlns:a16="http://schemas.microsoft.com/office/drawing/2014/main" id="{8A3A0C8D-97C2-9F4A-D902-05ED9F63A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4000" b="1">
                <a:solidFill>
                  <a:srgbClr val="316857"/>
                </a:solidFill>
                <a:latin typeface="Poiret One" panose="020F0502020204030204" pitchFamily="34" charset="0"/>
              </a:rPr>
              <a:t>BODY          SOUL           SPIRIT</a:t>
            </a:r>
          </a:p>
        </p:txBody>
      </p:sp>
      <p:sp>
        <p:nvSpPr>
          <p:cNvPr id="21506" name="Line 2">
            <a:extLst>
              <a:ext uri="{FF2B5EF4-FFF2-40B4-BE49-F238E27FC236}">
                <a16:creationId xmlns:a16="http://schemas.microsoft.com/office/drawing/2014/main" id="{16CE82F7-45E2-0D58-3048-DFAB307FA1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8113" y="1836738"/>
            <a:ext cx="1587" cy="4392612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3">
            <a:extLst>
              <a:ext uri="{FF2B5EF4-FFF2-40B4-BE49-F238E27FC236}">
                <a16:creationId xmlns:a16="http://schemas.microsoft.com/office/drawing/2014/main" id="{45E9E072-A97F-36CA-7921-192B08C977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1513" y="1876425"/>
            <a:ext cx="1587" cy="4392613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0EB15BBD-017C-1E99-DF61-E5E552993C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6212" cy="1954213"/>
          </a:xfrm>
          <a:ln/>
        </p:spPr>
        <p:txBody>
          <a:bodyPr tIns="38808"/>
          <a:lstStyle/>
          <a:p>
            <a:endParaRPr 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CFA6AC25-4CA7-E7FD-28BA-80DAF4687B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6212" cy="4984750"/>
          </a:xfrm>
          <a:ln/>
        </p:spPr>
        <p:txBody>
          <a:bodyPr tIns="28080"/>
          <a:lstStyle/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/>
              <a:t>JESUS SAID:</a:t>
            </a:r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/>
              <a:t>I AM THE WAY AND THE TRUTH AND THE LIFE</a:t>
            </a:r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AU" altLang="en-US"/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/>
              <a:t>I HAVE COME THAT YOU SHOULD HAVE LIFE AND HAVE IT MORE ABUNDANTLY</a:t>
            </a:r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AU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Line 1">
            <a:extLst>
              <a:ext uri="{FF2B5EF4-FFF2-40B4-BE49-F238E27FC236}">
                <a16:creationId xmlns:a16="http://schemas.microsoft.com/office/drawing/2014/main" id="{DE4E319C-3989-368E-C929-2C24507FEF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1513" y="1876425"/>
            <a:ext cx="1587" cy="4392613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D99FF812-6203-9B6C-59D6-42B9FE26A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8513"/>
            <a:ext cx="10080625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3200" b="1">
                <a:solidFill>
                  <a:srgbClr val="316857"/>
                </a:solidFill>
                <a:latin typeface="Poiret One" panose="020F0502020204030204" pitchFamily="34" charset="0"/>
              </a:rPr>
              <a:t>NEUROPEPTIDES          BIOENERGETICS</a:t>
            </a: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0DA4A044-2D08-8362-E522-7297F5999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3340100"/>
            <a:ext cx="2016125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AU" altLang="en-US" sz="4400" b="1">
                <a:latin typeface="Poiret One" panose="020F0502020204030204" pitchFamily="34" charset="0"/>
              </a:rPr>
              <a:t>BODY</a:t>
            </a: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3CB9F102-91E2-24D1-7E11-628DE4F74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813" y="3340100"/>
            <a:ext cx="2087562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AU" altLang="en-US" sz="4400" b="1">
                <a:latin typeface="Poiret One" panose="020F0502020204030204" pitchFamily="34" charset="0"/>
              </a:rPr>
              <a:t>SOUL</a:t>
            </a: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id="{71CEF7CC-EB46-A7E3-32CF-D133D9798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3311525"/>
            <a:ext cx="23034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AU" altLang="en-US" sz="4400" b="1">
                <a:latin typeface="Poiret One" panose="020F0502020204030204" pitchFamily="34" charset="0"/>
              </a:rPr>
              <a:t>SPIRIT</a:t>
            </a: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1D88EFA6-7B99-74D6-4821-7BD156EC54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575" y="1836738"/>
            <a:ext cx="1588" cy="4392612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>
            <a:extLst>
              <a:ext uri="{FF2B5EF4-FFF2-40B4-BE49-F238E27FC236}">
                <a16:creationId xmlns:a16="http://schemas.microsoft.com/office/drawing/2014/main" id="{A11E73C1-9239-488C-A7F7-EDDBC4A56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BIOENERGETICS</a:t>
            </a:r>
          </a:p>
        </p:txBody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4FC759D5-E1B6-AAC8-353B-B0958B9A7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951038"/>
            <a:ext cx="9070975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381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Electrical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Frequencies vibration: Schumann frequency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Brain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Heart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Synchronicity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Quantum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Energy: spirit interface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Psychoactive medications</a:t>
            </a:r>
          </a:p>
        </p:txBody>
      </p:sp>
      <p:sp>
        <p:nvSpPr>
          <p:cNvPr id="23555" name="Line 3">
            <a:extLst>
              <a:ext uri="{FF2B5EF4-FFF2-40B4-BE49-F238E27FC236}">
                <a16:creationId xmlns:a16="http://schemas.microsoft.com/office/drawing/2014/main" id="{3CC2013E-40F0-388C-3F41-544503A4893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" y="1576388"/>
            <a:ext cx="8950325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>
            <a:extLst>
              <a:ext uri="{FF2B5EF4-FFF2-40B4-BE49-F238E27FC236}">
                <a16:creationId xmlns:a16="http://schemas.microsoft.com/office/drawing/2014/main" id="{3E8FAA96-7713-B731-5583-EFDBC0719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SPIRIT</a:t>
            </a:r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D4D7F526-3EDD-9A0F-BC8B-8D23E4077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0" y="2465388"/>
            <a:ext cx="4292600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381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 dirty="0">
                <a:latin typeface="Poiret One" panose="020F0502020204030204" pitchFamily="34" charset="0"/>
              </a:rPr>
              <a:t>Spirit – Life force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endParaRPr lang="en-AU" altLang="en-US" sz="3200" b="1" dirty="0">
              <a:latin typeface="Poiret One" panose="020F0502020204030204" pitchFamily="34" charset="0"/>
            </a:endParaRP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 dirty="0">
                <a:latin typeface="Poiret One" panose="020F0502020204030204" pitchFamily="34" charset="0"/>
              </a:rPr>
              <a:t>God – breathed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endParaRPr lang="en-AU" altLang="en-US" sz="3200" b="1" dirty="0">
              <a:latin typeface="Poiret One" panose="020F0502020204030204" pitchFamily="34" charset="0"/>
            </a:endParaRP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 dirty="0">
                <a:latin typeface="Poiret One" panose="020F0502020204030204" pitchFamily="34" charset="0"/>
              </a:rPr>
              <a:t>Into our nostrils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endParaRPr lang="en-AU" altLang="en-US" sz="3200" b="1" dirty="0">
              <a:latin typeface="Poiret One" panose="020F0502020204030204" pitchFamily="34" charset="0"/>
            </a:endParaRP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 dirty="0">
                <a:latin typeface="Poiret One" panose="020F0502020204030204" pitchFamily="34" charset="0"/>
              </a:rPr>
              <a:t>Carried on breath</a:t>
            </a:r>
          </a:p>
        </p:txBody>
      </p:sp>
      <p:sp>
        <p:nvSpPr>
          <p:cNvPr id="24579" name="Line 3">
            <a:extLst>
              <a:ext uri="{FF2B5EF4-FFF2-40B4-BE49-F238E27FC236}">
                <a16:creationId xmlns:a16="http://schemas.microsoft.com/office/drawing/2014/main" id="{176D711E-3F66-BDD1-FFB8-65F1FCB2FC2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63" y="1646238"/>
            <a:ext cx="8950325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Line 1">
            <a:extLst>
              <a:ext uri="{FF2B5EF4-FFF2-40B4-BE49-F238E27FC236}">
                <a16:creationId xmlns:a16="http://schemas.microsoft.com/office/drawing/2014/main" id="{E1D0E607-7CB3-55DA-0488-6D93D5CA8C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9725" y="1944688"/>
            <a:ext cx="1588" cy="4176712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2" name="Line 2">
            <a:extLst>
              <a:ext uri="{FF2B5EF4-FFF2-40B4-BE49-F238E27FC236}">
                <a16:creationId xmlns:a16="http://schemas.microsoft.com/office/drawing/2014/main" id="{338C864B-0B74-F7BB-5374-8719949D0FE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6438" y="1944688"/>
            <a:ext cx="1587" cy="4176712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170B0EE5-516E-16A3-63FA-5E821CF5F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4000" b="1">
                <a:solidFill>
                  <a:srgbClr val="316857"/>
                </a:solidFill>
                <a:latin typeface="Poiret One" panose="020F0502020204030204" pitchFamily="34" charset="0"/>
              </a:rPr>
              <a:t>BODY          SOUL           SPIRIT</a:t>
            </a:r>
          </a:p>
        </p:txBody>
      </p:sp>
      <p:sp>
        <p:nvSpPr>
          <p:cNvPr id="25604" name="Line 4">
            <a:extLst>
              <a:ext uri="{FF2B5EF4-FFF2-40B4-BE49-F238E27FC236}">
                <a16:creationId xmlns:a16="http://schemas.microsoft.com/office/drawing/2014/main" id="{A4A09AE3-86EA-970A-7793-FC67B3CD0F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82800" y="3455988"/>
            <a:ext cx="6057900" cy="1587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>
            <a:extLst>
              <a:ext uri="{FF2B5EF4-FFF2-40B4-BE49-F238E27FC236}">
                <a16:creationId xmlns:a16="http://schemas.microsoft.com/office/drawing/2014/main" id="{9F011C9F-0DD8-3BFC-2F02-9403BBFE5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BODY</a:t>
            </a:r>
          </a:p>
        </p:txBody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45AD4A74-8657-453C-89CC-715D6D1E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3036888"/>
            <a:ext cx="9070975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381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Temple where God / Jesus / Holy Spirit resides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Clothing/tent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  <a:p>
            <a:pPr>
              <a:spcAft>
                <a:spcPts val="1425"/>
              </a:spcAft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</p:txBody>
      </p:sp>
      <p:sp>
        <p:nvSpPr>
          <p:cNvPr id="26627" name="Line 3">
            <a:extLst>
              <a:ext uri="{FF2B5EF4-FFF2-40B4-BE49-F238E27FC236}">
                <a16:creationId xmlns:a16="http://schemas.microsoft.com/office/drawing/2014/main" id="{7B15BAA9-DEC1-6A94-0913-2DE9495D21F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63" y="1646238"/>
            <a:ext cx="8950325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>
            <a:extLst>
              <a:ext uri="{FF2B5EF4-FFF2-40B4-BE49-F238E27FC236}">
                <a16:creationId xmlns:a16="http://schemas.microsoft.com/office/drawing/2014/main" id="{B8B8E832-C565-CFBC-B6A1-B483511DD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BODY</a:t>
            </a:r>
          </a:p>
        </p:txBody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1B6CF71-599B-35A0-644D-E7F83C900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60638"/>
            <a:ext cx="9070975" cy="33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381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Microcosm of earth: 2/3 covered in salt water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Bag of water: 2/3 salt water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Suspended minerals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Operated on by natural 'chemicals</a:t>
            </a:r>
          </a:p>
        </p:txBody>
      </p:sp>
      <p:sp>
        <p:nvSpPr>
          <p:cNvPr id="27651" name="Line 3">
            <a:extLst>
              <a:ext uri="{FF2B5EF4-FFF2-40B4-BE49-F238E27FC236}">
                <a16:creationId xmlns:a16="http://schemas.microsoft.com/office/drawing/2014/main" id="{D0CBFE0A-18B1-716F-DBED-D2ED5E49FF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00" y="1563688"/>
            <a:ext cx="8951913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>
            <a:extLst>
              <a:ext uri="{FF2B5EF4-FFF2-40B4-BE49-F238E27FC236}">
                <a16:creationId xmlns:a16="http://schemas.microsoft.com/office/drawing/2014/main" id="{538409D7-85E0-ED1F-2C27-AD95AA54F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TEMPLE</a:t>
            </a:r>
          </a:p>
        </p:txBody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EA23FE1D-E25C-9BC9-1048-6CF27FDF1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1990179"/>
            <a:ext cx="7848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381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Architects plan: DNA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Quality materials: foods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Site foreman: brain, nervous system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Messengers: hormones, cytokines, phytochemicals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Labourers: enzymes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Maintenance</a:t>
            </a:r>
          </a:p>
        </p:txBody>
      </p:sp>
      <p:sp>
        <p:nvSpPr>
          <p:cNvPr id="28675" name="Line 3">
            <a:extLst>
              <a:ext uri="{FF2B5EF4-FFF2-40B4-BE49-F238E27FC236}">
                <a16:creationId xmlns:a16="http://schemas.microsoft.com/office/drawing/2014/main" id="{FFE17105-1C0B-00A1-D084-5A2A62159E8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" y="1493838"/>
            <a:ext cx="8950325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Line 1">
            <a:extLst>
              <a:ext uri="{FF2B5EF4-FFF2-40B4-BE49-F238E27FC236}">
                <a16:creationId xmlns:a16="http://schemas.microsoft.com/office/drawing/2014/main" id="{CC18BC1A-CD67-4783-3D8A-B6EBB010C8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0313" y="1736725"/>
            <a:ext cx="1587" cy="2652713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8" name="Line 2">
            <a:extLst>
              <a:ext uri="{FF2B5EF4-FFF2-40B4-BE49-F238E27FC236}">
                <a16:creationId xmlns:a16="http://schemas.microsoft.com/office/drawing/2014/main" id="{087DE657-5789-D417-1B9B-73908ECCB5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2413" y="1736725"/>
            <a:ext cx="1557337" cy="2652713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9" name="Line 3">
            <a:extLst>
              <a:ext uri="{FF2B5EF4-FFF2-40B4-BE49-F238E27FC236}">
                <a16:creationId xmlns:a16="http://schemas.microsoft.com/office/drawing/2014/main" id="{57DF6470-CBFB-B6FB-36EA-15988544714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4050" y="1736725"/>
            <a:ext cx="1744663" cy="2652713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9C3CBEAA-4036-9DFD-7AA0-010C09961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588" y="785813"/>
            <a:ext cx="4343400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SOUL</a:t>
            </a: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54DC2807-304A-B144-EC09-25ACE008C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4535488"/>
            <a:ext cx="9039225" cy="19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FEELINGS       THOUGHTS         WILL</a:t>
            </a:r>
          </a:p>
          <a:p>
            <a:pPr algn="ctr"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  <a:p>
            <a:pPr algn="ctr"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Emotions           Mind               Choice</a:t>
            </a:r>
          </a:p>
          <a:p>
            <a:pPr algn="ctr"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>
            <a:extLst>
              <a:ext uri="{FF2B5EF4-FFF2-40B4-BE49-F238E27FC236}">
                <a16:creationId xmlns:a16="http://schemas.microsoft.com/office/drawing/2014/main" id="{6EC820BB-859A-BD5A-63FB-5B5CB4182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98438"/>
            <a:ext cx="90709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NEUROPEPTIDES</a:t>
            </a:r>
          </a:p>
        </p:txBody>
      </p:sp>
      <p:sp>
        <p:nvSpPr>
          <p:cNvPr id="30722" name="Line 2">
            <a:extLst>
              <a:ext uri="{FF2B5EF4-FFF2-40B4-BE49-F238E27FC236}">
                <a16:creationId xmlns:a16="http://schemas.microsoft.com/office/drawing/2014/main" id="{D2357F7F-5444-9296-B0CE-90EC35AF6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0313" y="2103438"/>
            <a:ext cx="39687" cy="3806825"/>
          </a:xfrm>
          <a:prstGeom prst="line">
            <a:avLst/>
          </a:prstGeom>
          <a:noFill/>
          <a:ln w="50760" cap="sq">
            <a:solidFill>
              <a:srgbClr val="1D629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3" name="Line 3">
            <a:extLst>
              <a:ext uri="{FF2B5EF4-FFF2-40B4-BE49-F238E27FC236}">
                <a16:creationId xmlns:a16="http://schemas.microsoft.com/office/drawing/2014/main" id="{6A9136B6-F41D-0A57-BDBC-35111AAA27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6375" y="1652588"/>
            <a:ext cx="1425575" cy="2073275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Line 4">
            <a:extLst>
              <a:ext uri="{FF2B5EF4-FFF2-40B4-BE49-F238E27FC236}">
                <a16:creationId xmlns:a16="http://schemas.microsoft.com/office/drawing/2014/main" id="{BC972D4B-B8FA-E413-DFA3-832EE81FB9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6963" y="1627188"/>
            <a:ext cx="1438275" cy="1984375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5A0D71EB-B93E-CF16-0997-E85BCCFD0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3816350"/>
            <a:ext cx="3511550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3600" b="1">
                <a:latin typeface="Poiret One" panose="020F0502020204030204" pitchFamily="34" charset="0"/>
              </a:rPr>
              <a:t>BODY</a:t>
            </a:r>
          </a:p>
          <a:p>
            <a:pPr>
              <a:buClrTx/>
              <a:buFontTx/>
              <a:buNone/>
            </a:pPr>
            <a:r>
              <a:rPr lang="en-US" altLang="en-US" sz="3600" b="1">
                <a:latin typeface="Poiret One" panose="020F0502020204030204" pitchFamily="34" charset="0"/>
              </a:rPr>
              <a:t>Feelings ( physical sensations)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79622223-D8C3-3115-52A6-C5303FD1F992}"/>
              </a:ext>
            </a:extLst>
          </p:cNvPr>
          <p:cNvSpPr txBox="1">
            <a:spLocks noChangeArrowheads="1"/>
          </p:cNvSpPr>
          <p:nvPr/>
        </p:nvSpPr>
        <p:spPr bwMode="auto">
          <a:xfrm rot="60000">
            <a:off x="6324600" y="3816350"/>
            <a:ext cx="3097213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3600" b="1">
                <a:latin typeface="Poiret One" panose="020F0502020204030204" pitchFamily="34" charset="0"/>
              </a:rPr>
              <a:t>SOUL</a:t>
            </a:r>
          </a:p>
          <a:p>
            <a:pPr>
              <a:buClrTx/>
              <a:buFontTx/>
              <a:buNone/>
            </a:pPr>
            <a:r>
              <a:rPr lang="en-US" altLang="en-US" sz="3600" b="1">
                <a:latin typeface="Poiret One" panose="020F0502020204030204" pitchFamily="34" charset="0"/>
              </a:rPr>
              <a:t>Feelings</a:t>
            </a:r>
          </a:p>
          <a:p>
            <a:pPr>
              <a:buClrTx/>
              <a:buFontTx/>
              <a:buNone/>
            </a:pPr>
            <a:r>
              <a:rPr lang="en-US" altLang="en-US" sz="3600" b="1">
                <a:latin typeface="Poiret One" panose="020F0502020204030204" pitchFamily="34" charset="0"/>
              </a:rPr>
              <a:t>( emotions)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07E60326-EB74-A797-F532-CE91A6896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0" y="6165850"/>
            <a:ext cx="3122613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3600" b="1">
                <a:latin typeface="Poiret One" panose="020F0502020204030204" pitchFamily="34" charset="0"/>
              </a:rPr>
              <a:t>2 - way street</a:t>
            </a:r>
          </a:p>
        </p:txBody>
      </p:sp>
      <p:sp>
        <p:nvSpPr>
          <p:cNvPr id="30728" name="Line 8">
            <a:extLst>
              <a:ext uri="{FF2B5EF4-FFF2-40B4-BE49-F238E27FC236}">
                <a16:creationId xmlns:a16="http://schemas.microsoft.com/office/drawing/2014/main" id="{952E8C1B-F508-8E20-4453-FE7D0E85798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53175" y="1489075"/>
            <a:ext cx="1016000" cy="1990725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9" name="Line 9">
            <a:extLst>
              <a:ext uri="{FF2B5EF4-FFF2-40B4-BE49-F238E27FC236}">
                <a16:creationId xmlns:a16="http://schemas.microsoft.com/office/drawing/2014/main" id="{C6187F8A-4A4F-E678-507F-1B0025882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6463" y="1636713"/>
            <a:ext cx="973137" cy="1839912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>
            <a:extLst>
              <a:ext uri="{FF2B5EF4-FFF2-40B4-BE49-F238E27FC236}">
                <a16:creationId xmlns:a16="http://schemas.microsoft.com/office/drawing/2014/main" id="{C972AC81-1B6F-27A9-0854-D6B6DB551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427038"/>
            <a:ext cx="90709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4400" b="1">
                <a:solidFill>
                  <a:srgbClr val="316857"/>
                </a:solidFill>
                <a:latin typeface="Poiret One" panose="020F0502020204030204" pitchFamily="34" charset="0"/>
              </a:rPr>
              <a:t>AUTONOMIC NERVOUS SYSTEM</a:t>
            </a:r>
          </a:p>
        </p:txBody>
      </p:sp>
      <p:sp>
        <p:nvSpPr>
          <p:cNvPr id="31746" name="Text Box 2">
            <a:extLst>
              <a:ext uri="{FF2B5EF4-FFF2-40B4-BE49-F238E27FC236}">
                <a16:creationId xmlns:a16="http://schemas.microsoft.com/office/drawing/2014/main" id="{633852D3-5DCC-7A23-7D03-F9AF064F1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2166938"/>
            <a:ext cx="9070975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381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1084263" indent="-6223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 dirty="0">
                <a:latin typeface="Poiret One" panose="020F0502020204030204" pitchFamily="34" charset="0"/>
              </a:rPr>
              <a:t>1. SYMPATHETIC: SNS:</a:t>
            </a:r>
          </a:p>
          <a:p>
            <a:pPr lvl="1">
              <a:spcAft>
                <a:spcPts val="1425"/>
              </a:spcAft>
            </a:pPr>
            <a:r>
              <a:rPr lang="en-AU" altLang="en-US" sz="2800" b="1" dirty="0">
                <a:latin typeface="Poiret One" panose="020F0502020204030204" pitchFamily="34" charset="0"/>
              </a:rPr>
              <a:t>Alarm System</a:t>
            </a:r>
          </a:p>
          <a:p>
            <a:pPr lvl="1">
              <a:spcAft>
                <a:spcPts val="1425"/>
              </a:spcAft>
            </a:pPr>
            <a:r>
              <a:rPr lang="en-AU" altLang="en-US" sz="2800" b="1" dirty="0">
                <a:latin typeface="Poiret One" panose="020F0502020204030204" pitchFamily="34" charset="0"/>
              </a:rPr>
              <a:t>Primitive, reactive</a:t>
            </a:r>
          </a:p>
          <a:p>
            <a:pPr lvl="1">
              <a:spcAft>
                <a:spcPts val="1425"/>
              </a:spcAft>
            </a:pPr>
            <a:r>
              <a:rPr lang="en-AU" altLang="en-US" sz="2800" b="1" dirty="0">
                <a:latin typeface="Poiret One" panose="020F0502020204030204" pitchFamily="34" charset="0"/>
              </a:rPr>
              <a:t>Flight/Fright/ Fight response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endParaRPr lang="en-AU" altLang="en-US" sz="3200" b="1" dirty="0">
              <a:latin typeface="Poiret One" panose="020F0502020204030204" pitchFamily="34" charset="0"/>
            </a:endParaRP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 dirty="0">
                <a:latin typeface="Poiret One" panose="020F0502020204030204" pitchFamily="34" charset="0"/>
              </a:rPr>
              <a:t>2. PARASYMPATHETIC: PNS</a:t>
            </a:r>
          </a:p>
          <a:p>
            <a:pPr lvl="1">
              <a:spcAft>
                <a:spcPts val="1425"/>
              </a:spcAft>
            </a:pPr>
            <a:r>
              <a:rPr lang="en-AU" altLang="en-US" sz="2800" b="1" dirty="0">
                <a:latin typeface="Poiret One" panose="020F0502020204030204" pitchFamily="34" charset="0"/>
              </a:rPr>
              <a:t>Mature responses</a:t>
            </a:r>
          </a:p>
          <a:p>
            <a:pPr lvl="1">
              <a:spcAft>
                <a:spcPts val="1425"/>
              </a:spcAft>
            </a:pPr>
            <a:r>
              <a:rPr lang="en-AU" altLang="en-US" sz="2800" b="1" dirty="0">
                <a:latin typeface="Poiret One" panose="020F0502020204030204" pitchFamily="34" charset="0"/>
              </a:rPr>
              <a:t>Rest, Digest, Repair</a:t>
            </a:r>
          </a:p>
        </p:txBody>
      </p:sp>
      <p:sp>
        <p:nvSpPr>
          <p:cNvPr id="31747" name="Line 3">
            <a:extLst>
              <a:ext uri="{FF2B5EF4-FFF2-40B4-BE49-F238E27FC236}">
                <a16:creationId xmlns:a16="http://schemas.microsoft.com/office/drawing/2014/main" id="{31E61CCD-1659-7528-9C7B-673816131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" y="1798638"/>
            <a:ext cx="8950325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>
            <a:extLst>
              <a:ext uri="{FF2B5EF4-FFF2-40B4-BE49-F238E27FC236}">
                <a16:creationId xmlns:a16="http://schemas.microsoft.com/office/drawing/2014/main" id="{F95C7A7A-0FF6-ABC2-5C1B-4367CF5F6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079500"/>
            <a:ext cx="9069388" cy="619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28625" indent="-322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1169988" indent="-6064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425"/>
              </a:spcAft>
              <a:buClrTx/>
              <a:buSzPct val="45000"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  <a:p>
            <a:pPr>
              <a:spcAft>
                <a:spcPts val="1425"/>
              </a:spcAft>
              <a:buClrTx/>
              <a:buSzPct val="45000"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CULTURE OF DISCONNECTION:</a:t>
            </a:r>
          </a:p>
          <a:p>
            <a:pPr lvl="1">
              <a:spcAft>
                <a:spcPts val="1425"/>
              </a:spcAft>
            </a:pPr>
            <a:r>
              <a:rPr lang="en-AU" altLang="en-US" sz="2800" b="1">
                <a:latin typeface="Poiret One" panose="020F0502020204030204" pitchFamily="34" charset="0"/>
              </a:rPr>
              <a:t>From the Creation out of which were created</a:t>
            </a:r>
          </a:p>
          <a:p>
            <a:pPr lvl="1">
              <a:spcAft>
                <a:spcPts val="1425"/>
              </a:spcAft>
            </a:pPr>
            <a:r>
              <a:rPr lang="en-AU" altLang="en-US" sz="2800" b="1">
                <a:latin typeface="Poiret One" panose="020F0502020204030204" pitchFamily="34" charset="0"/>
              </a:rPr>
              <a:t>From each other: our tribe</a:t>
            </a:r>
          </a:p>
          <a:p>
            <a:pPr lvl="1">
              <a:spcAft>
                <a:spcPts val="1425"/>
              </a:spcAft>
            </a:pPr>
            <a:r>
              <a:rPr lang="en-AU" altLang="en-US" sz="2800" b="1">
                <a:latin typeface="Poiret One" panose="020F0502020204030204" pitchFamily="34" charset="0"/>
              </a:rPr>
              <a:t>From our own self awareness</a:t>
            </a:r>
          </a:p>
          <a:p>
            <a:pPr>
              <a:spcAft>
                <a:spcPts val="1425"/>
              </a:spcAft>
              <a:buClrTx/>
              <a:buSzPct val="45000"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CULTURE OF DISEASE</a:t>
            </a:r>
          </a:p>
          <a:p>
            <a:pPr>
              <a:spcAft>
                <a:spcPts val="1425"/>
              </a:spcAft>
              <a:buClrTx/>
              <a:buSzPct val="45000"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CULTURE OF FEAR</a:t>
            </a:r>
          </a:p>
          <a:p>
            <a:pPr lvl="1">
              <a:spcAft>
                <a:spcPts val="1425"/>
              </a:spcAft>
            </a:pPr>
            <a:r>
              <a:rPr lang="en-AU" altLang="en-US" sz="2800" b="1">
                <a:latin typeface="Poiret One" panose="020F0502020204030204" pitchFamily="34" charset="0"/>
              </a:rPr>
              <a:t>Believing bad will happen</a:t>
            </a:r>
          </a:p>
          <a:p>
            <a:pPr>
              <a:spcAft>
                <a:spcPts val="1425"/>
              </a:spcAft>
              <a:buClrTx/>
              <a:buSzPct val="45000"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CULTURE OF DEATH</a:t>
            </a:r>
          </a:p>
        </p:txBody>
      </p:sp>
      <p:sp>
        <p:nvSpPr>
          <p:cNvPr id="5122" name="Text Box 2">
            <a:extLst>
              <a:ext uri="{FF2B5EF4-FFF2-40B4-BE49-F238E27FC236}">
                <a16:creationId xmlns:a16="http://schemas.microsoft.com/office/drawing/2014/main" id="{934E6997-F95B-D515-4D30-3E6AF8462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98438"/>
            <a:ext cx="906938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NOW</a:t>
            </a:r>
          </a:p>
        </p:txBody>
      </p:sp>
      <p:sp>
        <p:nvSpPr>
          <p:cNvPr id="5123" name="Line 3">
            <a:extLst>
              <a:ext uri="{FF2B5EF4-FFF2-40B4-BE49-F238E27FC236}">
                <a16:creationId xmlns:a16="http://schemas.microsoft.com/office/drawing/2014/main" id="{E13FB5C6-5082-0D44-AE39-8EADD516DA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825" y="1265238"/>
            <a:ext cx="8951913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>
            <a:extLst>
              <a:ext uri="{FF2B5EF4-FFF2-40B4-BE49-F238E27FC236}">
                <a16:creationId xmlns:a16="http://schemas.microsoft.com/office/drawing/2014/main" id="{C0ED80F0-9028-6E12-F0BF-07769DB87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FEELINGS</a:t>
            </a:r>
          </a:p>
        </p:txBody>
      </p:sp>
      <p:sp>
        <p:nvSpPr>
          <p:cNvPr id="32770" name="Text Box 2">
            <a:extLst>
              <a:ext uri="{FF2B5EF4-FFF2-40B4-BE49-F238E27FC236}">
                <a16:creationId xmlns:a16="http://schemas.microsoft.com/office/drawing/2014/main" id="{853FE741-B3F5-02B7-9CB4-3CD09E6EE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2879725"/>
            <a:ext cx="9070975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381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Initially automatic responses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SYMPATHETIC NERVOUS SYSTEM (body)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Feelings: 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fear, anger, sadness (withdrawal)</a:t>
            </a:r>
          </a:p>
        </p:txBody>
      </p:sp>
      <p:sp>
        <p:nvSpPr>
          <p:cNvPr id="32771" name="Line 3">
            <a:extLst>
              <a:ext uri="{FF2B5EF4-FFF2-40B4-BE49-F238E27FC236}">
                <a16:creationId xmlns:a16="http://schemas.microsoft.com/office/drawing/2014/main" id="{55A4FDB3-4CE8-4F8F-0A74-E5959CFC9E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" y="1563688"/>
            <a:ext cx="8950325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Line 1">
            <a:extLst>
              <a:ext uri="{FF2B5EF4-FFF2-40B4-BE49-F238E27FC236}">
                <a16:creationId xmlns:a16="http://schemas.microsoft.com/office/drawing/2014/main" id="{22272F51-794F-3D59-9056-5279D3BB53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0313" y="1736725"/>
            <a:ext cx="1587" cy="2652713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4" name="Line 2">
            <a:extLst>
              <a:ext uri="{FF2B5EF4-FFF2-40B4-BE49-F238E27FC236}">
                <a16:creationId xmlns:a16="http://schemas.microsoft.com/office/drawing/2014/main" id="{67C8797D-3C49-526E-0E91-298EC7D362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2413" y="1736725"/>
            <a:ext cx="1557337" cy="2652713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5" name="Line 3">
            <a:extLst>
              <a:ext uri="{FF2B5EF4-FFF2-40B4-BE49-F238E27FC236}">
                <a16:creationId xmlns:a16="http://schemas.microsoft.com/office/drawing/2014/main" id="{914D2944-AC3F-255A-8AB3-1426438F22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4050" y="1736725"/>
            <a:ext cx="1744663" cy="2652713"/>
          </a:xfrm>
          <a:prstGeom prst="line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119246FC-7A75-F9E6-FEA5-D83D081EA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588" y="785813"/>
            <a:ext cx="4343400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SOUL</a:t>
            </a: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id="{6D65A7BA-2214-9FCC-31CA-252E1E871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4718050"/>
            <a:ext cx="8134350" cy="19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FEELINGS  THOUGHTS   WILL   </a:t>
            </a:r>
          </a:p>
          <a:p>
            <a:pPr algn="ctr"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  <a:p>
            <a:pPr algn="ctr"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  Emotion         Mind        Choice</a:t>
            </a:r>
          </a:p>
          <a:p>
            <a:pPr algn="ctr"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9BDD18C6-E9C8-D422-DEAF-C1264AF85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SOUL</a:t>
            </a:r>
          </a:p>
        </p:txBody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A990DA66-407D-F67F-519D-96A5FAACD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290763"/>
            <a:ext cx="351790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38138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600" b="1">
                <a:latin typeface="Poiret One" panose="020F0502020204030204" pitchFamily="34" charset="0"/>
              </a:rPr>
              <a:t>FEELINGS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Fear 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Anger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Sadness</a:t>
            </a:r>
          </a:p>
        </p:txBody>
      </p:sp>
      <p:sp>
        <p:nvSpPr>
          <p:cNvPr id="34819" name="Line 3">
            <a:extLst>
              <a:ext uri="{FF2B5EF4-FFF2-40B4-BE49-F238E27FC236}">
                <a16:creationId xmlns:a16="http://schemas.microsoft.com/office/drawing/2014/main" id="{FF4E3C65-7AB0-724E-9D52-928C0C524A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25" y="2466975"/>
            <a:ext cx="2555875" cy="1588"/>
          </a:xfrm>
          <a:prstGeom prst="line">
            <a:avLst/>
          </a:prstGeom>
          <a:noFill/>
          <a:ln w="50760" cap="sq">
            <a:solidFill>
              <a:srgbClr val="1D6295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Line 4">
            <a:extLst>
              <a:ext uri="{FF2B5EF4-FFF2-40B4-BE49-F238E27FC236}">
                <a16:creationId xmlns:a16="http://schemas.microsoft.com/office/drawing/2014/main" id="{31B458CD-2EAF-3232-664B-824810E44D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0450" y="2765425"/>
            <a:ext cx="2562225" cy="1588"/>
          </a:xfrm>
          <a:prstGeom prst="line">
            <a:avLst/>
          </a:prstGeom>
          <a:noFill/>
          <a:ln w="50760" cap="sq">
            <a:solidFill>
              <a:srgbClr val="1D6295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ED7D35E4-3A4A-222B-0955-A931336D9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275" y="2290763"/>
            <a:ext cx="2932113" cy="315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39725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425"/>
              </a:spcAft>
              <a:buClrTx/>
              <a:buFontTx/>
              <a:buNone/>
            </a:pPr>
            <a:r>
              <a:rPr lang="en-US" altLang="en-US" sz="3600" b="1">
                <a:latin typeface="Poiret One" panose="020F0502020204030204" pitchFamily="34" charset="0"/>
              </a:rPr>
              <a:t>THOUGHTS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endParaRPr lang="en-US" altLang="en-US" sz="3200" b="1">
              <a:latin typeface="Poiret One" panose="020F0502020204030204" pitchFamily="34" charset="0"/>
            </a:endParaRP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US" altLang="en-US" sz="3200" b="1">
                <a:latin typeface="Poiret One" panose="020F0502020204030204" pitchFamily="34" charset="0"/>
              </a:rPr>
              <a:t>I am afraid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US" altLang="en-US" sz="3200" b="1">
                <a:latin typeface="Poiret One" panose="020F0502020204030204" pitchFamily="34" charset="0"/>
              </a:rPr>
              <a:t>I am angry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US" altLang="en-US" sz="3200" b="1">
                <a:latin typeface="Poiret One" panose="020F0502020204030204" pitchFamily="34" charset="0"/>
              </a:rPr>
              <a:t>I am sad</a:t>
            </a:r>
          </a:p>
        </p:txBody>
      </p:sp>
      <p:sp>
        <p:nvSpPr>
          <p:cNvPr id="34822" name="Line 6">
            <a:extLst>
              <a:ext uri="{FF2B5EF4-FFF2-40B4-BE49-F238E27FC236}">
                <a16:creationId xmlns:a16="http://schemas.microsoft.com/office/drawing/2014/main" id="{34B264A2-8DB0-4ED5-2964-5E271F7C9D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" y="1563688"/>
            <a:ext cx="8950325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Line 1">
            <a:extLst>
              <a:ext uri="{FF2B5EF4-FFF2-40B4-BE49-F238E27FC236}">
                <a16:creationId xmlns:a16="http://schemas.microsoft.com/office/drawing/2014/main" id="{CDC38DFA-67DE-7CA6-3E15-66B021242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9288" y="2663825"/>
            <a:ext cx="25400" cy="3508375"/>
          </a:xfrm>
          <a:prstGeom prst="line">
            <a:avLst/>
          </a:prstGeom>
          <a:noFill/>
          <a:ln w="50760" cap="sq">
            <a:solidFill>
              <a:srgbClr val="266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2" name="Line 2">
            <a:extLst>
              <a:ext uri="{FF2B5EF4-FFF2-40B4-BE49-F238E27FC236}">
                <a16:creationId xmlns:a16="http://schemas.microsoft.com/office/drawing/2014/main" id="{A965B4D4-0BB9-7C37-4FF1-F6B35AB473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23275" y="2611438"/>
            <a:ext cx="1588" cy="3579812"/>
          </a:xfrm>
          <a:prstGeom prst="line">
            <a:avLst/>
          </a:prstGeom>
          <a:noFill/>
          <a:ln w="50760" cap="sq">
            <a:solidFill>
              <a:srgbClr val="266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3" name="Text Box 3">
            <a:extLst>
              <a:ext uri="{FF2B5EF4-FFF2-40B4-BE49-F238E27FC236}">
                <a16:creationId xmlns:a16="http://schemas.microsoft.com/office/drawing/2014/main" id="{466A0086-4088-9AF5-6267-5E2281D9C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1725613"/>
            <a:ext cx="907097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4400" b="1" dirty="0">
                <a:solidFill>
                  <a:srgbClr val="AE8E4E"/>
                </a:solidFill>
                <a:latin typeface="Poiret One" panose="020F0502020204030204" pitchFamily="34" charset="0"/>
              </a:rPr>
              <a:t>BODY                  SOUL                      SPIRIT</a:t>
            </a:r>
            <a:br>
              <a:rPr lang="en-AU" altLang="en-US" sz="4000" b="1" dirty="0">
                <a:solidFill>
                  <a:srgbClr val="316857"/>
                </a:solidFill>
                <a:latin typeface="Poiret One" panose="020F0502020204030204" pitchFamily="34" charset="0"/>
              </a:rPr>
            </a:br>
            <a:endParaRPr lang="en-AU" altLang="en-US" sz="4000" b="1" dirty="0">
              <a:solidFill>
                <a:srgbClr val="316857"/>
              </a:solidFill>
              <a:latin typeface="Poiret One" panose="020F0502020204030204" pitchFamily="34" charset="0"/>
            </a:endParaRP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95714224-3AE9-653A-B376-654E4E41C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2952750"/>
            <a:ext cx="62642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800" b="1" dirty="0">
                <a:latin typeface="Poiret One" panose="020F0502020204030204" pitchFamily="34" charset="0"/>
              </a:rPr>
              <a:t>Feelings          Thoughts                 Will</a:t>
            </a:r>
          </a:p>
        </p:txBody>
      </p:sp>
      <p:sp>
        <p:nvSpPr>
          <p:cNvPr id="35845" name="Text Box 5">
            <a:extLst>
              <a:ext uri="{FF2B5EF4-FFF2-40B4-BE49-F238E27FC236}">
                <a16:creationId xmlns:a16="http://schemas.microsoft.com/office/drawing/2014/main" id="{3BCE74A7-60BF-F987-8CB9-54F2A2C9E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4037013"/>
            <a:ext cx="6480175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 sz="2800" b="1" dirty="0">
                <a:latin typeface="Poiret One" panose="020F0502020204030204" pitchFamily="34" charset="0"/>
              </a:rPr>
              <a:t>Fear                I am afraid          Ability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 sz="2800" b="1" dirty="0">
                <a:latin typeface="Poiret One" panose="020F0502020204030204" pitchFamily="34" charset="0"/>
              </a:rPr>
              <a:t>Anger             I am angry                   to 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 sz="2800" b="1" dirty="0">
                <a:latin typeface="Poiret One" panose="020F0502020204030204" pitchFamily="34" charset="0"/>
              </a:rPr>
              <a:t>Sadness          I am sad               choose</a:t>
            </a:r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EAEEF07D-B4E9-57CF-09A6-AEE00C586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415925"/>
            <a:ext cx="9688512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AU" altLang="en-US" sz="3200" b="1" dirty="0">
                <a:solidFill>
                  <a:srgbClr val="316857"/>
                </a:solidFill>
                <a:latin typeface="Poiret One" panose="020F0502020204030204" pitchFamily="34" charset="0"/>
              </a:rPr>
              <a:t>NEUROPEPTIDES                                     BIOENERGETICS</a:t>
            </a:r>
          </a:p>
        </p:txBody>
      </p:sp>
      <p:sp>
        <p:nvSpPr>
          <p:cNvPr id="35847" name="Line 7">
            <a:extLst>
              <a:ext uri="{FF2B5EF4-FFF2-40B4-BE49-F238E27FC236}">
                <a16:creationId xmlns:a16="http://schemas.microsoft.com/office/drawing/2014/main" id="{D71A33BE-F17A-2061-CB6D-885D31259A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825" y="1341438"/>
            <a:ext cx="9302750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>
            <a:extLst>
              <a:ext uri="{FF2B5EF4-FFF2-40B4-BE49-F238E27FC236}">
                <a16:creationId xmlns:a16="http://schemas.microsoft.com/office/drawing/2014/main" id="{A7463688-8EB3-647B-6FF1-8D2D33A43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WILL</a:t>
            </a:r>
          </a:p>
        </p:txBody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E44FAD43-202E-2343-D492-D47139E01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1722438"/>
            <a:ext cx="9070975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indent="158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3200" b="1" dirty="0">
                <a:latin typeface="Poiret One" panose="020F0502020204030204" pitchFamily="34" charset="0"/>
              </a:rPr>
              <a:t>Ability to choose</a:t>
            </a:r>
          </a:p>
          <a:p>
            <a:pPr algn="ctr">
              <a:buClrTx/>
              <a:buFontTx/>
              <a:buNone/>
            </a:pPr>
            <a:endParaRPr lang="en-AU" altLang="en-US" sz="3200" b="1" dirty="0">
              <a:latin typeface="Poiret One" panose="020F0502020204030204" pitchFamily="34" charset="0"/>
            </a:endParaRPr>
          </a:p>
          <a:p>
            <a:pPr algn="ctr">
              <a:buClrTx/>
              <a:buFontTx/>
              <a:buNone/>
            </a:pPr>
            <a:r>
              <a:rPr lang="en-AU" altLang="en-US" sz="4800" b="1" dirty="0">
                <a:latin typeface="Poiret One" panose="020F0502020204030204" pitchFamily="34" charset="0"/>
              </a:rPr>
              <a:t>CHOOSE LIFE</a:t>
            </a:r>
          </a:p>
          <a:p>
            <a:pPr algn="ctr">
              <a:buClrTx/>
              <a:buFontTx/>
              <a:buNone/>
            </a:pPr>
            <a:endParaRPr lang="en-AU" altLang="en-US" sz="3200" b="1" dirty="0">
              <a:latin typeface="Poiret One" panose="020F0502020204030204" pitchFamily="34" charset="0"/>
            </a:endParaRPr>
          </a:p>
          <a:p>
            <a:pPr algn="ctr">
              <a:buClrTx/>
              <a:buFontTx/>
              <a:buNone/>
            </a:pPr>
            <a:r>
              <a:rPr lang="en-AU" altLang="en-US" sz="3200" b="1" dirty="0">
                <a:latin typeface="Poiret One" panose="020F0502020204030204" pitchFamily="34" charset="0"/>
              </a:rPr>
              <a:t>Moses</a:t>
            </a:r>
          </a:p>
          <a:p>
            <a:pPr algn="ctr">
              <a:buClrTx/>
              <a:buFontTx/>
              <a:buNone/>
            </a:pPr>
            <a:r>
              <a:rPr lang="en-AU" altLang="en-US" sz="3200" b="1" dirty="0" err="1">
                <a:latin typeface="Poiret One" panose="020F0502020204030204" pitchFamily="34" charset="0"/>
              </a:rPr>
              <a:t>Deut</a:t>
            </a:r>
            <a:r>
              <a:rPr lang="en-AU" altLang="en-US" sz="3200" b="1" dirty="0">
                <a:latin typeface="Poiret One" panose="020F0502020204030204" pitchFamily="34" charset="0"/>
              </a:rPr>
              <a:t> 32</a:t>
            </a:r>
          </a:p>
        </p:txBody>
      </p:sp>
      <p:sp>
        <p:nvSpPr>
          <p:cNvPr id="36867" name="Line 3">
            <a:extLst>
              <a:ext uri="{FF2B5EF4-FFF2-40B4-BE49-F238E27FC236}">
                <a16:creationId xmlns:a16="http://schemas.microsoft.com/office/drawing/2014/main" id="{B40DA944-E6FD-87AF-E914-7E57FF4D7C7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238" y="1562100"/>
            <a:ext cx="9304337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>
            <a:extLst>
              <a:ext uri="{FF2B5EF4-FFF2-40B4-BE49-F238E27FC236}">
                <a16:creationId xmlns:a16="http://schemas.microsoft.com/office/drawing/2014/main" id="{AC678F63-2E58-0700-E321-91DE05C20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LIFE THOUGHTS</a:t>
            </a:r>
          </a:p>
        </p:txBody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61A0DCA5-0545-1175-CCE7-0E94C4037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951038"/>
            <a:ext cx="62642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381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Mind of Christ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Take every thought captive</a:t>
            </a:r>
          </a:p>
        </p:txBody>
      </p:sp>
      <p:sp>
        <p:nvSpPr>
          <p:cNvPr id="37891" name="Line 3">
            <a:extLst>
              <a:ext uri="{FF2B5EF4-FFF2-40B4-BE49-F238E27FC236}">
                <a16:creationId xmlns:a16="http://schemas.microsoft.com/office/drawing/2014/main" id="{66F7A7F1-7AF9-2109-4771-980DCA4C3E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938" y="1563688"/>
            <a:ext cx="9302750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8CC0D621-8879-5608-41E5-3FB3B43E9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338" y="3836988"/>
            <a:ext cx="3433762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buClr>
                <a:srgbClr val="C9A359"/>
              </a:buClr>
              <a:buFont typeface="Arial" panose="020B0604020202020204" pitchFamily="34" charset="0"/>
              <a:buChar char="•"/>
            </a:pPr>
            <a:r>
              <a:rPr lang="en-US" altLang="en-US" sz="3200" b="1">
                <a:latin typeface="Poiret One" panose="020F0502020204030204" pitchFamily="34" charset="0"/>
              </a:rPr>
              <a:t>Faith/Love</a:t>
            </a:r>
          </a:p>
          <a:p>
            <a:pPr>
              <a:lnSpc>
                <a:spcPct val="100000"/>
              </a:lnSpc>
              <a:buClr>
                <a:srgbClr val="C9A359"/>
              </a:buClr>
              <a:buFont typeface="Arial" panose="020B0604020202020204" pitchFamily="34" charset="0"/>
              <a:buNone/>
            </a:pPr>
            <a:endParaRPr lang="en-US" altLang="en-US" sz="3200" b="1">
              <a:latin typeface="Poiret One" panose="020F0502020204030204" pitchFamily="34" charset="0"/>
            </a:endParaRPr>
          </a:p>
          <a:p>
            <a:pPr>
              <a:lnSpc>
                <a:spcPct val="100000"/>
              </a:lnSpc>
              <a:buClr>
                <a:srgbClr val="C9A359"/>
              </a:buClr>
              <a:buFont typeface="Arial" panose="020B0604020202020204" pitchFamily="34" charset="0"/>
              <a:buChar char="•"/>
            </a:pPr>
            <a:r>
              <a:rPr lang="en-US" altLang="en-US" sz="3200" b="1">
                <a:latin typeface="Poiret One" panose="020F0502020204030204" pitchFamily="34" charset="0"/>
              </a:rPr>
              <a:t>Peace</a:t>
            </a:r>
          </a:p>
          <a:p>
            <a:pPr>
              <a:lnSpc>
                <a:spcPct val="100000"/>
              </a:lnSpc>
              <a:buClr>
                <a:srgbClr val="C9A359"/>
              </a:buClr>
              <a:buFont typeface="Arial" panose="020B0604020202020204" pitchFamily="34" charset="0"/>
              <a:buNone/>
            </a:pPr>
            <a:endParaRPr lang="en-US" altLang="en-US" sz="3200" b="1">
              <a:latin typeface="Poiret One" panose="020F0502020204030204" pitchFamily="34" charset="0"/>
            </a:endParaRPr>
          </a:p>
          <a:p>
            <a:pPr>
              <a:lnSpc>
                <a:spcPct val="100000"/>
              </a:lnSpc>
              <a:buClr>
                <a:srgbClr val="C9A359"/>
              </a:buClr>
              <a:buFont typeface="Arial" panose="020B0604020202020204" pitchFamily="34" charset="0"/>
              <a:buChar char="•"/>
            </a:pPr>
            <a:r>
              <a:rPr lang="en-US" altLang="en-US" sz="3200" b="1">
                <a:latin typeface="Poiret One" panose="020F0502020204030204" pitchFamily="34" charset="0"/>
              </a:rPr>
              <a:t>Joy</a:t>
            </a:r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46A3E391-6398-4A8C-BE16-50CAE4FEA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8" y="5995988"/>
            <a:ext cx="698182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               First 3 fruits of Spirit</a:t>
            </a:r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F60EBE35-AE75-89C3-F014-BB430EA37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3384550"/>
            <a:ext cx="3578225" cy="935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32021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buClr>
                <a:srgbClr val="C9A359"/>
              </a:buClr>
              <a:buFont typeface="Arial" panose="020B0604020202020204" pitchFamily="34" charset="0"/>
              <a:buChar char="•"/>
            </a:pPr>
            <a:r>
              <a:rPr lang="en-AU" altLang="en-US" sz="3200" b="1">
                <a:latin typeface="Poiret One" panose="020F0502020204030204" pitchFamily="34" charset="0"/>
              </a:rPr>
              <a:t>EFear</a:t>
            </a:r>
          </a:p>
          <a:p>
            <a:pPr>
              <a:lnSpc>
                <a:spcPct val="100000"/>
              </a:lnSpc>
              <a:buClr>
                <a:srgbClr val="C9A359"/>
              </a:buClr>
              <a:buFont typeface="Arial" panose="020B0604020202020204" pitchFamily="34" charset="0"/>
              <a:buChar char="•"/>
            </a:pPr>
            <a:r>
              <a:rPr lang="en-AU" altLang="en-US" sz="3200" b="1">
                <a:latin typeface="Poiret One" panose="020F0502020204030204" pitchFamily="34" charset="0"/>
              </a:rPr>
              <a:t>AAnger</a:t>
            </a:r>
          </a:p>
          <a:p>
            <a:pPr>
              <a:lnSpc>
                <a:spcPct val="100000"/>
              </a:lnSpc>
              <a:buClr>
                <a:srgbClr val="C9A359"/>
              </a:buClr>
              <a:buFont typeface="Arial" panose="020B0604020202020204" pitchFamily="34" charset="0"/>
              <a:buChar char="•"/>
            </a:pPr>
            <a:r>
              <a:rPr lang="en-AU" altLang="en-US" sz="3200" b="1">
                <a:latin typeface="Poiret One" panose="020F0502020204030204" pitchFamily="34" charset="0"/>
              </a:rPr>
              <a:t>SSadness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Line 1">
            <a:extLst>
              <a:ext uri="{FF2B5EF4-FFF2-40B4-BE49-F238E27FC236}">
                <a16:creationId xmlns:a16="http://schemas.microsoft.com/office/drawing/2014/main" id="{DE3DF7E5-0FFE-63E3-ACE8-26C7BEE5F2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47913" y="2663825"/>
            <a:ext cx="31750" cy="3508375"/>
          </a:xfrm>
          <a:prstGeom prst="line">
            <a:avLst/>
          </a:prstGeom>
          <a:noFill/>
          <a:ln w="50760" cap="sq">
            <a:solidFill>
              <a:srgbClr val="266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4" name="Line 2">
            <a:extLst>
              <a:ext uri="{FF2B5EF4-FFF2-40B4-BE49-F238E27FC236}">
                <a16:creationId xmlns:a16="http://schemas.microsoft.com/office/drawing/2014/main" id="{31D2BD0C-B197-3B53-E635-8C2021883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0113" y="2611438"/>
            <a:ext cx="1587" cy="3579812"/>
          </a:xfrm>
          <a:prstGeom prst="line">
            <a:avLst/>
          </a:prstGeom>
          <a:noFill/>
          <a:ln w="50760" cap="sq">
            <a:solidFill>
              <a:srgbClr val="266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Text Box 3">
            <a:extLst>
              <a:ext uri="{FF2B5EF4-FFF2-40B4-BE49-F238E27FC236}">
                <a16:creationId xmlns:a16="http://schemas.microsoft.com/office/drawing/2014/main" id="{103C6A02-638B-AD32-99A5-C1A0FF3E2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144463"/>
            <a:ext cx="9070975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4000" b="1" dirty="0">
                <a:solidFill>
                  <a:srgbClr val="316857"/>
                </a:solidFill>
                <a:latin typeface="Poiret One" panose="020F0502020204030204" pitchFamily="34" charset="0"/>
              </a:rPr>
              <a:t>    </a:t>
            </a:r>
            <a:br>
              <a:rPr lang="en-AU" altLang="en-US" sz="4000" b="1" dirty="0">
                <a:solidFill>
                  <a:srgbClr val="316857"/>
                </a:solidFill>
                <a:latin typeface="Poiret One" panose="020F0502020204030204" pitchFamily="34" charset="0"/>
              </a:rPr>
            </a:br>
            <a:r>
              <a:rPr lang="en-AU" altLang="en-US" sz="4400" b="1" dirty="0">
                <a:solidFill>
                  <a:srgbClr val="316857"/>
                </a:solidFill>
                <a:latin typeface="Poiret One" panose="020F0502020204030204" pitchFamily="34" charset="0"/>
              </a:rPr>
              <a:t> </a:t>
            </a:r>
            <a:r>
              <a:rPr lang="en-AU" altLang="en-US" sz="4400" b="1" dirty="0">
                <a:solidFill>
                  <a:srgbClr val="AE8E4E"/>
                </a:solidFill>
                <a:latin typeface="Poiret One" panose="020F0502020204030204" pitchFamily="34" charset="0"/>
              </a:rPr>
              <a:t>BODY                SOUL                     SPIRIT</a:t>
            </a:r>
            <a:br>
              <a:rPr lang="en-AU" altLang="en-US" sz="4000" b="1" dirty="0">
                <a:solidFill>
                  <a:srgbClr val="316857"/>
                </a:solidFill>
                <a:latin typeface="Poiret One" panose="020F0502020204030204" pitchFamily="34" charset="0"/>
              </a:rPr>
            </a:br>
            <a:endParaRPr lang="en-AU" altLang="en-US" sz="4000" b="1" dirty="0">
              <a:solidFill>
                <a:srgbClr val="316857"/>
              </a:solidFill>
              <a:latin typeface="Poiret One" panose="020F0502020204030204" pitchFamily="34" charset="0"/>
            </a:endParaRPr>
          </a:p>
        </p:txBody>
      </p:sp>
      <p:sp>
        <p:nvSpPr>
          <p:cNvPr id="38916" name="Line 4">
            <a:extLst>
              <a:ext uri="{FF2B5EF4-FFF2-40B4-BE49-F238E27FC236}">
                <a16:creationId xmlns:a16="http://schemas.microsoft.com/office/drawing/2014/main" id="{6C912F45-6ECF-4533-05AE-4C194612A2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90750" y="6500813"/>
            <a:ext cx="5697538" cy="1587"/>
          </a:xfrm>
          <a:prstGeom prst="line">
            <a:avLst/>
          </a:prstGeom>
          <a:noFill/>
          <a:ln w="50760" cap="sq">
            <a:solidFill>
              <a:srgbClr val="26606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781D688D-26FB-B24C-C6BC-7BF6C5D42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2919413"/>
            <a:ext cx="18637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800" b="1">
                <a:latin typeface="Poiret One" panose="020F0502020204030204" pitchFamily="34" charset="0"/>
              </a:rPr>
              <a:t>Temple</a:t>
            </a: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DC786CF2-67EC-7933-F90D-D141DF8C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5575" y="2936875"/>
            <a:ext cx="1371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3200" b="1">
                <a:latin typeface="Poiret One" panose="020F0502020204030204" pitchFamily="34" charset="0"/>
              </a:rPr>
              <a:t>Life</a:t>
            </a:r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0949962A-68C2-54B6-8218-983B7DB90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488" y="2936875"/>
            <a:ext cx="477678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800" b="1" dirty="0">
                <a:latin typeface="Poiret One" panose="020F0502020204030204" pitchFamily="34" charset="0"/>
              </a:rPr>
              <a:t>Feelings      Thoughts        Will</a:t>
            </a:r>
          </a:p>
        </p:txBody>
      </p:sp>
      <p:sp>
        <p:nvSpPr>
          <p:cNvPr id="38920" name="Text Box 8">
            <a:extLst>
              <a:ext uri="{FF2B5EF4-FFF2-40B4-BE49-F238E27FC236}">
                <a16:creationId xmlns:a16="http://schemas.microsoft.com/office/drawing/2014/main" id="{A3749FE3-2436-AA24-6865-70518302B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4038600"/>
            <a:ext cx="2224088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 sz="2800" b="1">
                <a:latin typeface="Poiret One" panose="020F0502020204030204" pitchFamily="34" charset="0"/>
              </a:rPr>
              <a:t>Fear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 sz="2800" b="1">
                <a:latin typeface="Poiret One" panose="020F0502020204030204" pitchFamily="34" charset="0"/>
              </a:rPr>
              <a:t>Anger Sadness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5EF35D7D-B0E0-3938-91D5-10EAD31A3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6148388"/>
            <a:ext cx="1333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3200" b="1">
                <a:latin typeface="Poiret One" panose="020F0502020204030204" pitchFamily="34" charset="0"/>
              </a:rPr>
              <a:t>SNS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E31397E8-15E5-D614-6632-EA0BCC699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009" y="4038600"/>
            <a:ext cx="5235229" cy="129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 sz="2600" b="1" dirty="0">
                <a:latin typeface="Poiret One" panose="020F0502020204030204" pitchFamily="34" charset="0"/>
              </a:rPr>
              <a:t>Fear            I am afraid     Ability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 sz="2600" b="1" dirty="0">
                <a:latin typeface="Poiret One" panose="020F0502020204030204" pitchFamily="34" charset="0"/>
              </a:rPr>
              <a:t>Anger       I am angry           to  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 sz="2600" b="1" dirty="0">
                <a:latin typeface="Poiret One" panose="020F0502020204030204" pitchFamily="34" charset="0"/>
              </a:rPr>
              <a:t>Sadness       I am sad         Choose   </a:t>
            </a:r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8F2AD760-214F-3F8B-3D04-ED8B9578B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113" y="4043363"/>
            <a:ext cx="2557462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 sz="3200" b="1">
                <a:latin typeface="Poiret One" panose="020F0502020204030204" pitchFamily="34" charset="0"/>
              </a:rPr>
              <a:t>Faith/love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 sz="3200" b="1">
                <a:latin typeface="Poiret One" panose="020F0502020204030204" pitchFamily="34" charset="0"/>
              </a:rPr>
              <a:t>Peace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 sz="3200" b="1">
                <a:latin typeface="Poiret One" panose="020F0502020204030204" pitchFamily="34" charset="0"/>
              </a:rPr>
              <a:t>Joy</a:t>
            </a: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54A81682-750F-306E-702F-15B3FDD2E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75" y="6148388"/>
            <a:ext cx="1165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3200" b="1">
                <a:latin typeface="Poiret One" panose="020F0502020204030204" pitchFamily="34" charset="0"/>
              </a:rPr>
              <a:t>PNS</a:t>
            </a:r>
          </a:p>
        </p:txBody>
      </p:sp>
      <p:sp>
        <p:nvSpPr>
          <p:cNvPr id="38925" name="Text Box 13">
            <a:extLst>
              <a:ext uri="{FF2B5EF4-FFF2-40B4-BE49-F238E27FC236}">
                <a16:creationId xmlns:a16="http://schemas.microsoft.com/office/drawing/2014/main" id="{D3E92176-7FAD-0880-E2A2-D94502256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1439863"/>
            <a:ext cx="9688512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AU" altLang="en-US" sz="3600" b="1" dirty="0">
                <a:solidFill>
                  <a:srgbClr val="316857"/>
                </a:solidFill>
                <a:latin typeface="Poiret One" panose="020F0502020204030204" pitchFamily="34" charset="0"/>
              </a:rPr>
              <a:t>NEUROPEPTIDES                         BIOENERGETICS         </a:t>
            </a:r>
          </a:p>
        </p:txBody>
      </p:sp>
      <p:sp>
        <p:nvSpPr>
          <p:cNvPr id="38926" name="Line 14">
            <a:extLst>
              <a:ext uri="{FF2B5EF4-FFF2-40B4-BE49-F238E27FC236}">
                <a16:creationId xmlns:a16="http://schemas.microsoft.com/office/drawing/2014/main" id="{D762BA75-4E70-9755-32A2-B322C0D4D16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825" y="1341438"/>
            <a:ext cx="9302750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>
            <a:extLst>
              <a:ext uri="{FF2B5EF4-FFF2-40B4-BE49-F238E27FC236}">
                <a16:creationId xmlns:a16="http://schemas.microsoft.com/office/drawing/2014/main" id="{E9B503A1-9DF4-0E9B-DDB7-78D67F731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25" y="1036638"/>
            <a:ext cx="81819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254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spcAft>
                <a:spcPts val="1413"/>
              </a:spcAft>
              <a:buClrTx/>
              <a:buFontTx/>
              <a:buNone/>
            </a:pPr>
            <a:r>
              <a:rPr lang="en-AU" altLang="en-US" sz="7200" b="1">
                <a:solidFill>
                  <a:srgbClr val="316857"/>
                </a:solidFill>
                <a:latin typeface="Poiret One" panose="020F0502020204030204" pitchFamily="34" charset="0"/>
              </a:rPr>
              <a:t>WHEEL OF LIFE</a:t>
            </a:r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74C5494E-AB02-872C-C0B3-BFE8E128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560638"/>
            <a:ext cx="5345112" cy="356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>
            <a:extLst>
              <a:ext uri="{FF2B5EF4-FFF2-40B4-BE49-F238E27FC236}">
                <a16:creationId xmlns:a16="http://schemas.microsoft.com/office/drawing/2014/main" id="{EADD32D3-C5A6-5114-B506-670C8309C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1951038"/>
            <a:ext cx="9058275" cy="497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333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ts val="1413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Genesis: ( beginning)</a:t>
            </a:r>
          </a:p>
          <a:p>
            <a:pPr>
              <a:lnSpc>
                <a:spcPct val="100000"/>
              </a:lnSpc>
              <a:spcAft>
                <a:spcPts val="1413"/>
              </a:spcAft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  <a:p>
            <a:pPr>
              <a:lnSpc>
                <a:spcPct val="100000"/>
              </a:lnSpc>
              <a:spcAft>
                <a:spcPts val="1413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Day 1:</a:t>
            </a:r>
          </a:p>
          <a:p>
            <a:pPr>
              <a:lnSpc>
                <a:spcPct val="100000"/>
              </a:lnSpc>
              <a:spcAft>
                <a:spcPts val="1413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'the earth was unformed and void, darkness was on the face of the deep, and the Spirit of God hovered over the surface of the waters’</a:t>
            </a:r>
          </a:p>
          <a:p>
            <a:pPr>
              <a:lnSpc>
                <a:spcPct val="100000"/>
              </a:lnSpc>
              <a:spcAft>
                <a:spcPts val="1413"/>
              </a:spcAft>
              <a:buClrTx/>
              <a:buFontTx/>
              <a:buNone/>
            </a:pPr>
            <a:endParaRPr lang="en-AU" altLang="en-US" sz="3200" b="1">
              <a:latin typeface="Poiret One" panose="020F0502020204030204" pitchFamily="34" charset="0"/>
            </a:endParaRPr>
          </a:p>
          <a:p>
            <a:pPr>
              <a:lnSpc>
                <a:spcPct val="100000"/>
              </a:lnSpc>
              <a:spcAft>
                <a:spcPts val="1413"/>
              </a:spcAft>
              <a:buClrTx/>
              <a:buFontTx/>
              <a:buNone/>
            </a:pPr>
            <a:r>
              <a:rPr lang="en-AU" altLang="en-US" sz="3200" b="1">
                <a:latin typeface="Poiret One" panose="020F0502020204030204" pitchFamily="34" charset="0"/>
              </a:rPr>
              <a:t>DIVINE CREATION ENERGY</a:t>
            </a:r>
          </a:p>
        </p:txBody>
      </p:sp>
      <p:sp>
        <p:nvSpPr>
          <p:cNvPr id="40962" name="Text Box 2">
            <a:extLst>
              <a:ext uri="{FF2B5EF4-FFF2-40B4-BE49-F238E27FC236}">
                <a16:creationId xmlns:a16="http://schemas.microsoft.com/office/drawing/2014/main" id="{61ABE9E8-84C4-EB1A-FD14-607A5435F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274638"/>
            <a:ext cx="9058275" cy="12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CREATION STORY</a:t>
            </a:r>
          </a:p>
        </p:txBody>
      </p:sp>
      <p:sp>
        <p:nvSpPr>
          <p:cNvPr id="40963" name="Line 3">
            <a:extLst>
              <a:ext uri="{FF2B5EF4-FFF2-40B4-BE49-F238E27FC236}">
                <a16:creationId xmlns:a16="http://schemas.microsoft.com/office/drawing/2014/main" id="{38248FE1-83D7-2505-C116-B686BBBEED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" y="1581150"/>
            <a:ext cx="8950325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>
            <a:extLst>
              <a:ext uri="{FF2B5EF4-FFF2-40B4-BE49-F238E27FC236}">
                <a16:creationId xmlns:a16="http://schemas.microsoft.com/office/drawing/2014/main" id="{02D5F053-1678-4F27-FBDE-C028217F7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3371850"/>
            <a:ext cx="22352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11163" indent="-306388"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413"/>
              </a:spcAft>
              <a:buClr>
                <a:srgbClr val="C9A359"/>
              </a:buClr>
              <a:buSzPct val="45000"/>
              <a:buFont typeface="Wingdings" pitchFamily="2" charset="2"/>
              <a:buChar char=""/>
            </a:pPr>
            <a:r>
              <a:rPr lang="en-AU" altLang="en-US" sz="3200" b="1" dirty="0">
                <a:latin typeface="Poiret One" panose="020F0502020204030204" pitchFamily="34" charset="0"/>
              </a:rPr>
              <a:t>LOVE</a:t>
            </a:r>
          </a:p>
          <a:p>
            <a:pPr>
              <a:spcAft>
                <a:spcPts val="1413"/>
              </a:spcAft>
              <a:buClr>
                <a:srgbClr val="C9A359"/>
              </a:buClr>
              <a:buSzPct val="45000"/>
              <a:buFont typeface="Wingdings" pitchFamily="2" charset="2"/>
              <a:buChar char=""/>
            </a:pPr>
            <a:r>
              <a:rPr lang="en-AU" altLang="en-US" sz="3200" b="1" dirty="0">
                <a:latin typeface="Poiret One" panose="020F0502020204030204" pitchFamily="34" charset="0"/>
              </a:rPr>
              <a:t>PEACE</a:t>
            </a:r>
          </a:p>
          <a:p>
            <a:pPr>
              <a:spcAft>
                <a:spcPts val="1413"/>
              </a:spcAft>
              <a:buClr>
                <a:srgbClr val="C9A359"/>
              </a:buClr>
              <a:buSzPct val="45000"/>
              <a:buFont typeface="Wingdings" pitchFamily="2" charset="2"/>
              <a:buChar char=""/>
            </a:pPr>
            <a:r>
              <a:rPr lang="en-AU" altLang="en-US" sz="3200" b="1" dirty="0">
                <a:latin typeface="Poiret One" panose="020F0502020204030204" pitchFamily="34" charset="0"/>
              </a:rPr>
              <a:t>JOY</a:t>
            </a:r>
          </a:p>
        </p:txBody>
      </p:sp>
      <p:sp>
        <p:nvSpPr>
          <p:cNvPr id="41986" name="Text Box 2">
            <a:extLst>
              <a:ext uri="{FF2B5EF4-FFF2-40B4-BE49-F238E27FC236}">
                <a16:creationId xmlns:a16="http://schemas.microsoft.com/office/drawing/2014/main" id="{B2E948C7-572B-523F-9C05-A30DF5105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509588"/>
            <a:ext cx="90709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4000" b="1">
                <a:solidFill>
                  <a:srgbClr val="316857"/>
                </a:solidFill>
                <a:latin typeface="Poiret One" panose="020F0502020204030204" pitchFamily="34" charset="0"/>
              </a:rPr>
              <a:t>CORE:</a:t>
            </a:r>
            <a:br>
              <a:rPr lang="en-AU" altLang="en-US" sz="4000" b="1">
                <a:solidFill>
                  <a:srgbClr val="316857"/>
                </a:solidFill>
                <a:latin typeface="Poiret One" panose="020F0502020204030204" pitchFamily="34" charset="0"/>
              </a:rPr>
            </a:br>
            <a:r>
              <a:rPr lang="en-AU" altLang="en-US" sz="4000" b="1">
                <a:solidFill>
                  <a:srgbClr val="316857"/>
                </a:solidFill>
                <a:latin typeface="Poiret One" panose="020F0502020204030204" pitchFamily="34" charset="0"/>
              </a:rPr>
              <a:t> AXLE OF WHEEL OF LIFE</a:t>
            </a:r>
          </a:p>
        </p:txBody>
      </p:sp>
      <p:sp>
        <p:nvSpPr>
          <p:cNvPr id="41987" name="Oval 3">
            <a:extLst>
              <a:ext uri="{FF2B5EF4-FFF2-40B4-BE49-F238E27FC236}">
                <a16:creationId xmlns:a16="http://schemas.microsoft.com/office/drawing/2014/main" id="{B36AF8B5-A0C2-FEBB-2A6B-395938B40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713" y="2941638"/>
            <a:ext cx="2879725" cy="2879725"/>
          </a:xfrm>
          <a:prstGeom prst="ellipse">
            <a:avLst/>
          </a:prstGeom>
          <a:solidFill>
            <a:srgbClr val="DCE8EA"/>
          </a:solidFill>
          <a:ln w="9360" cap="sq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Line 4">
            <a:extLst>
              <a:ext uri="{FF2B5EF4-FFF2-40B4-BE49-F238E27FC236}">
                <a16:creationId xmlns:a16="http://schemas.microsoft.com/office/drawing/2014/main" id="{4B9D77C7-CD3C-52A7-F6FC-DB1819152E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2575" y="3351213"/>
            <a:ext cx="1079500" cy="112395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5">
            <a:extLst>
              <a:ext uri="{FF2B5EF4-FFF2-40B4-BE49-F238E27FC236}">
                <a16:creationId xmlns:a16="http://schemas.microsoft.com/office/drawing/2014/main" id="{A6F1C87C-D970-761A-385F-783FFFB1F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2575" y="4452938"/>
            <a:ext cx="1588" cy="136842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6">
            <a:extLst>
              <a:ext uri="{FF2B5EF4-FFF2-40B4-BE49-F238E27FC236}">
                <a16:creationId xmlns:a16="http://schemas.microsoft.com/office/drawing/2014/main" id="{00777E8B-C0B2-2B35-7464-3F2B9970080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30850" y="3422650"/>
            <a:ext cx="1123950" cy="1052513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7">
            <a:extLst>
              <a:ext uri="{FF2B5EF4-FFF2-40B4-BE49-F238E27FC236}">
                <a16:creationId xmlns:a16="http://schemas.microsoft.com/office/drawing/2014/main" id="{5AE8187F-6251-853E-1579-C2DC1733564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" y="2027238"/>
            <a:ext cx="8950325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>
            <a:extLst>
              <a:ext uri="{FF2B5EF4-FFF2-40B4-BE49-F238E27FC236}">
                <a16:creationId xmlns:a16="http://schemas.microsoft.com/office/drawing/2014/main" id="{86380638-4710-CD7D-2305-894348C54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103438"/>
            <a:ext cx="9069388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27038" indent="-322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425"/>
              </a:spcAft>
              <a:buClr>
                <a:srgbClr val="C9A359"/>
              </a:buClr>
              <a:buSzPct val="45000"/>
              <a:buFont typeface="Wingdings" pitchFamily="2" charset="2"/>
              <a:buChar char=""/>
            </a:pPr>
            <a:r>
              <a:rPr lang="en-AU" altLang="en-US" sz="3200" b="1">
                <a:latin typeface="Poiret One" panose="020F0502020204030204" pitchFamily="34" charset="0"/>
              </a:rPr>
              <a:t>Progressive , little steps</a:t>
            </a:r>
          </a:p>
          <a:p>
            <a:pPr>
              <a:spcAft>
                <a:spcPts val="1425"/>
              </a:spcAft>
              <a:buClr>
                <a:srgbClr val="C9A359"/>
              </a:buClr>
              <a:buSzPct val="45000"/>
              <a:buFont typeface="Wingdings" pitchFamily="2" charset="2"/>
              <a:buChar char=""/>
            </a:pPr>
            <a:r>
              <a:rPr lang="en-AU" altLang="en-US" sz="3200" b="1">
                <a:latin typeface="Poiret One" panose="020F0502020204030204" pitchFamily="34" charset="0"/>
              </a:rPr>
              <a:t>Progressive disconnect</a:t>
            </a:r>
          </a:p>
          <a:p>
            <a:pPr>
              <a:spcAft>
                <a:spcPts val="1425"/>
              </a:spcAft>
              <a:buClr>
                <a:srgbClr val="C9A359"/>
              </a:buClr>
              <a:buSzPct val="45000"/>
              <a:buFont typeface="Wingdings" pitchFamily="2" charset="2"/>
              <a:buChar char=""/>
            </a:pPr>
            <a:r>
              <a:rPr lang="en-AU" altLang="en-US" sz="3200" b="1">
                <a:latin typeface="Poiret One" panose="020F0502020204030204" pitchFamily="34" charset="0"/>
              </a:rPr>
              <a:t>In the name of 'Progress'</a:t>
            </a:r>
          </a:p>
        </p:txBody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B45A180E-A329-81B7-69E5-95EA99AAD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350838"/>
            <a:ext cx="9069388" cy="111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4400" b="1">
                <a:solidFill>
                  <a:srgbClr val="316857"/>
                </a:solidFill>
                <a:latin typeface="Poiret One" panose="020F0502020204030204" pitchFamily="34" charset="0"/>
              </a:rPr>
              <a:t>HOW DID THIS HAPPEN </a:t>
            </a:r>
          </a:p>
        </p:txBody>
      </p:sp>
      <p:sp>
        <p:nvSpPr>
          <p:cNvPr id="6147" name="Line 3">
            <a:extLst>
              <a:ext uri="{FF2B5EF4-FFF2-40B4-BE49-F238E27FC236}">
                <a16:creationId xmlns:a16="http://schemas.microsoft.com/office/drawing/2014/main" id="{9C5BC857-53E2-F638-0ED4-988A7839B4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" y="1581150"/>
            <a:ext cx="8950325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193050F2-32F0-375D-B5EF-F630A42E7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722438"/>
            <a:ext cx="8966200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0" name="Text Box 2">
            <a:extLst>
              <a:ext uri="{FF2B5EF4-FFF2-40B4-BE49-F238E27FC236}">
                <a16:creationId xmlns:a16="http://schemas.microsoft.com/office/drawing/2014/main" id="{3C250D9B-12B5-69CF-41C1-2F12A1AAA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74638"/>
            <a:ext cx="90709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 b="1">
                <a:solidFill>
                  <a:srgbClr val="316857"/>
                </a:solidFill>
                <a:latin typeface="Poiret One" panose="020F0502020204030204" pitchFamily="34" charset="0"/>
              </a:rPr>
              <a:t>LOVE VIBRATION: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>
            <a:extLst>
              <a:ext uri="{FF2B5EF4-FFF2-40B4-BE49-F238E27FC236}">
                <a16:creationId xmlns:a16="http://schemas.microsoft.com/office/drawing/2014/main" id="{EFC56BFB-9714-4259-06DC-C05DB211A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1285875"/>
            <a:ext cx="535940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>
            <a:extLst>
              <a:ext uri="{FF2B5EF4-FFF2-40B4-BE49-F238E27FC236}">
                <a16:creationId xmlns:a16="http://schemas.microsoft.com/office/drawing/2014/main" id="{FDB7C19B-34D4-F717-A3F1-41A74D6CF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AU" altLang="en-US" sz="6000">
                <a:solidFill>
                  <a:srgbClr val="316857"/>
                </a:solidFill>
                <a:latin typeface="Poiret One" panose="020F0502020204030204" pitchFamily="34" charset="0"/>
              </a:rPr>
              <a:t>JOY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1CE7FC54-9F3A-6F88-130B-F7BD31142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768475"/>
            <a:ext cx="5849938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59" name="Picture 3">
            <a:extLst>
              <a:ext uri="{FF2B5EF4-FFF2-40B4-BE49-F238E27FC236}">
                <a16:creationId xmlns:a16="http://schemas.microsoft.com/office/drawing/2014/main" id="{3C1A8016-06AB-D6E2-8082-3C41E5A61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722438"/>
            <a:ext cx="5849938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>
            <a:extLst>
              <a:ext uri="{FF2B5EF4-FFF2-40B4-BE49-F238E27FC236}">
                <a16:creationId xmlns:a16="http://schemas.microsoft.com/office/drawing/2014/main" id="{A26F5FF6-46B7-72BB-1E04-C52675695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3" y="1285875"/>
            <a:ext cx="524510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4095EA50-D663-C64B-2A0C-76F18D4A3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287463"/>
            <a:ext cx="8929688" cy="498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>
            <a:extLst>
              <a:ext uri="{FF2B5EF4-FFF2-40B4-BE49-F238E27FC236}">
                <a16:creationId xmlns:a16="http://schemas.microsoft.com/office/drawing/2014/main" id="{CB1EC703-43FC-E1A6-D23B-4B50143E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3813"/>
            <a:ext cx="7689850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B4C24B-FD0F-A659-5DDC-93584840D9ED}"/>
              </a:ext>
            </a:extLst>
          </p:cNvPr>
          <p:cNvSpPr txBox="1"/>
          <p:nvPr/>
        </p:nvSpPr>
        <p:spPr>
          <a:xfrm>
            <a:off x="1223888" y="2051645"/>
            <a:ext cx="8534107" cy="344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WHEEL OF LIFE</a:t>
            </a:r>
          </a:p>
          <a:p>
            <a:endParaRPr lang="en-US" dirty="0"/>
          </a:p>
          <a:p>
            <a:r>
              <a:rPr lang="en-US" dirty="0"/>
              <a:t>LIVING IN THE FULLNESS:</a:t>
            </a:r>
          </a:p>
          <a:p>
            <a:endParaRPr lang="en-US" dirty="0"/>
          </a:p>
          <a:p>
            <a:r>
              <a:rPr lang="en-US" dirty="0"/>
              <a:t>ABUNDANT LIFE AND HEALTH</a:t>
            </a:r>
          </a:p>
          <a:p>
            <a:r>
              <a:rPr lang="en-US" dirty="0"/>
              <a:t>THAT JESUS CAME FOR US TO HAVE</a:t>
            </a:r>
          </a:p>
          <a:p>
            <a:endParaRPr lang="en-US" dirty="0"/>
          </a:p>
          <a:p>
            <a:r>
              <a:rPr lang="en-US" dirty="0"/>
              <a:t>FULLY REALISING THE POTENTIAL OF OUR DNA</a:t>
            </a:r>
          </a:p>
          <a:p>
            <a:r>
              <a:rPr lang="en-US" dirty="0"/>
              <a:t>GODS BLUEPRINT FOR US</a:t>
            </a:r>
          </a:p>
          <a:p>
            <a:endParaRPr lang="en-US" dirty="0"/>
          </a:p>
          <a:p>
            <a:r>
              <a:rPr lang="en-US" dirty="0"/>
              <a:t>IMMORTAL, LIGHT-BEINGS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00A40C-B2A4-0062-FCBD-9F24CEBED49D}"/>
              </a:ext>
            </a:extLst>
          </p:cNvPr>
          <p:cNvSpPr txBox="1"/>
          <p:nvPr/>
        </p:nvSpPr>
        <p:spPr>
          <a:xfrm>
            <a:off x="2736056" y="1187549"/>
            <a:ext cx="3506216" cy="163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 ROBYN COSFORD</a:t>
            </a:r>
          </a:p>
          <a:p>
            <a:endParaRPr lang="en-US" dirty="0"/>
          </a:p>
          <a:p>
            <a:r>
              <a:rPr lang="en-US" dirty="0"/>
              <a:t>MBBS(HONS) FACNEM FASLM</a:t>
            </a:r>
          </a:p>
          <a:p>
            <a:r>
              <a:rPr lang="en-US" dirty="0"/>
              <a:t>DIP NUTR</a:t>
            </a:r>
          </a:p>
          <a:p>
            <a:endParaRPr lang="en-US" dirty="0"/>
          </a:p>
          <a:p>
            <a:r>
              <a:rPr lang="en-US" dirty="0" err="1"/>
              <a:t>www.revayalife.com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594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3730124E-CF1A-1A74-9952-E0BEC448F5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6212" cy="1954213"/>
          </a:xfrm>
          <a:ln/>
        </p:spPr>
        <p:txBody>
          <a:bodyPr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/>
              <a:t>EDEN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80489EF-9414-89B0-19D5-3A5F9783D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6212" cy="5524500"/>
          </a:xfrm>
          <a:ln/>
        </p:spPr>
        <p:txBody>
          <a:bodyPr tIns="28080"/>
          <a:lstStyle/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 sz="2600"/>
              <a:t>WE STARTED IN EDEN;</a:t>
            </a:r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 sz="2600"/>
              <a:t>1.GARDEN</a:t>
            </a:r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 sz="2600"/>
              <a:t>2. IN PERFECT RELATIONSHIP WITH THE CREATOR</a:t>
            </a:r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 sz="2600"/>
              <a:t>3. CLOTHED IN HIS GLORY</a:t>
            </a:r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 sz="2600"/>
              <a:t>4. IN CONSTANT CONNECTION WITH CREATION</a:t>
            </a:r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 sz="2600"/>
              <a:t>5. FULLY SUPPLIED BY CREATION</a:t>
            </a:r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 sz="2600"/>
              <a:t>6.LIFE OF PURPOSE: TO HUSBAND AND BRING OUT THE BEST IN THE CREATION</a:t>
            </a:r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 sz="2600"/>
              <a:t>7. IN PERFECT RELATIONSHIP WITH OUR GOD-GIVEN PARTNER</a:t>
            </a:r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 sz="2600"/>
              <a:t>8. FOODS ORGANIC, VEGETARIAN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F61490C7-8B55-BAF0-0BB1-C63C33F7E9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6212" cy="1954213"/>
          </a:xfrm>
          <a:ln/>
        </p:spPr>
        <p:txBody>
          <a:bodyPr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/>
              <a:t>PARADISE LOST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E2A03AA7-E604-D952-037A-7E43B04AD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2411413"/>
            <a:ext cx="9066212" cy="4376737"/>
          </a:xfrm>
          <a:ln/>
        </p:spPr>
        <p:txBody>
          <a:bodyPr tIns="28080"/>
          <a:lstStyle/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/>
              <a:t>Man chose:</a:t>
            </a:r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/>
              <a:t>Against God's perfect ways</a:t>
            </a:r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/>
              <a:t>Decided to work from our own knowledge and ability ( ate from the Tree of Knowledge of Good and Evil)</a:t>
            </a:r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AU" altLang="en-US"/>
              <a:t>And we lost our place in the Garden</a:t>
            </a:r>
          </a:p>
          <a:p>
            <a:pPr indent="-339725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AU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>
            <a:extLst>
              <a:ext uri="{FF2B5EF4-FFF2-40B4-BE49-F238E27FC236}">
                <a16:creationId xmlns:a16="http://schemas.microsoft.com/office/drawing/2014/main" id="{81148D3D-9740-037C-5B25-84C94C6D9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396875"/>
            <a:ext cx="8164512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AU" altLang="en-US" sz="4300">
                <a:solidFill>
                  <a:srgbClr val="572314"/>
                </a:solidFill>
                <a:latin typeface="Gill Sans MT" panose="020B0502020104020203" pitchFamily="34" charset="77"/>
              </a:rPr>
              <a:t>; rules</a:t>
            </a:r>
          </a:p>
        </p:txBody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315939FF-8856-CDCB-BD46-45EE70CAB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2039938"/>
            <a:ext cx="8164512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9" name="Group 3">
            <a:extLst>
              <a:ext uri="{FF2B5EF4-FFF2-40B4-BE49-F238E27FC236}">
                <a16:creationId xmlns:a16="http://schemas.microsoft.com/office/drawing/2014/main" id="{30011FBE-5544-B151-2C08-836A700CCE7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075863" cy="7618413"/>
            <a:chOff x="0" y="0"/>
            <a:chExt cx="6347" cy="4799"/>
          </a:xfrm>
        </p:grpSpPr>
        <p:sp>
          <p:nvSpPr>
            <p:cNvPr id="9220" name="Rectangle 4">
              <a:extLst>
                <a:ext uri="{FF2B5EF4-FFF2-40B4-BE49-F238E27FC236}">
                  <a16:creationId xmlns:a16="http://schemas.microsoft.com/office/drawing/2014/main" id="{50A6D459-CF7F-135A-E44E-5AC64C1BF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53" cy="27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Age</a:t>
              </a:r>
            </a:p>
          </p:txBody>
        </p:sp>
        <p:sp>
          <p:nvSpPr>
            <p:cNvPr id="9221" name="Rectangle 5">
              <a:extLst>
                <a:ext uri="{FF2B5EF4-FFF2-40B4-BE49-F238E27FC236}">
                  <a16:creationId xmlns:a16="http://schemas.microsoft.com/office/drawing/2014/main" id="{1A9617B4-0F57-AFF3-172A-753578AAF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0"/>
              <a:ext cx="5089" cy="27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00" tIns="37440" rIns="12600" bIns="0" anchor="b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b="1">
                  <a:latin typeface="Gill Sans MT" panose="020B0502020104020203" pitchFamily="34" charset="77"/>
                </a:rPr>
                <a:t>Hunter/Gatherer</a:t>
              </a:r>
            </a:p>
          </p:txBody>
        </p:sp>
        <p:sp>
          <p:nvSpPr>
            <p:cNvPr id="9222" name="Rectangle 6">
              <a:extLst>
                <a:ext uri="{FF2B5EF4-FFF2-40B4-BE49-F238E27FC236}">
                  <a16:creationId xmlns:a16="http://schemas.microsoft.com/office/drawing/2014/main" id="{5B869D8E-90F3-3477-7458-25B1F8341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80"/>
              <a:ext cx="1253" cy="27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When</a:t>
              </a:r>
            </a:p>
          </p:txBody>
        </p:sp>
        <p:sp>
          <p:nvSpPr>
            <p:cNvPr id="9223" name="Rectangle 7">
              <a:extLst>
                <a:ext uri="{FF2B5EF4-FFF2-40B4-BE49-F238E27FC236}">
                  <a16:creationId xmlns:a16="http://schemas.microsoft.com/office/drawing/2014/main" id="{FBC943FC-E5F2-2F92-2460-E4C5E4DF5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280"/>
              <a:ext cx="5089" cy="27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Prehistory</a:t>
              </a:r>
            </a:p>
          </p:txBody>
        </p:sp>
        <p:sp>
          <p:nvSpPr>
            <p:cNvPr id="9224" name="Rectangle 8">
              <a:extLst>
                <a:ext uri="{FF2B5EF4-FFF2-40B4-BE49-F238E27FC236}">
                  <a16:creationId xmlns:a16="http://schemas.microsoft.com/office/drawing/2014/main" id="{1C054713-616A-D148-B374-7FFEF902C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60"/>
              <a:ext cx="1253" cy="27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Where Live</a:t>
              </a:r>
            </a:p>
          </p:txBody>
        </p:sp>
        <p:sp>
          <p:nvSpPr>
            <p:cNvPr id="9225" name="Rectangle 9">
              <a:extLst>
                <a:ext uri="{FF2B5EF4-FFF2-40B4-BE49-F238E27FC236}">
                  <a16:creationId xmlns:a16="http://schemas.microsoft.com/office/drawing/2014/main" id="{020A9C32-785C-27CC-5FF8-02BB54182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560"/>
              <a:ext cx="5089" cy="27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Nomadic</a:t>
              </a:r>
            </a:p>
          </p:txBody>
        </p:sp>
        <p:sp>
          <p:nvSpPr>
            <p:cNvPr id="9226" name="Rectangle 10">
              <a:extLst>
                <a:ext uri="{FF2B5EF4-FFF2-40B4-BE49-F238E27FC236}">
                  <a16:creationId xmlns:a16="http://schemas.microsoft.com/office/drawing/2014/main" id="{3072717B-02FF-14F0-8DFA-F46F1DEE4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40"/>
              <a:ext cx="1253" cy="27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Social Structure</a:t>
              </a:r>
            </a:p>
          </p:txBody>
        </p:sp>
        <p:sp>
          <p:nvSpPr>
            <p:cNvPr id="9227" name="Rectangle 11">
              <a:extLst>
                <a:ext uri="{FF2B5EF4-FFF2-40B4-BE49-F238E27FC236}">
                  <a16:creationId xmlns:a16="http://schemas.microsoft.com/office/drawing/2014/main" id="{AEE78EF6-CB56-D785-A31D-BFF57D6DD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840"/>
              <a:ext cx="5089" cy="27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Tribal</a:t>
              </a:r>
            </a:p>
          </p:txBody>
        </p:sp>
        <p:sp>
          <p:nvSpPr>
            <p:cNvPr id="9228" name="Rectangle 12">
              <a:extLst>
                <a:ext uri="{FF2B5EF4-FFF2-40B4-BE49-F238E27FC236}">
                  <a16:creationId xmlns:a16="http://schemas.microsoft.com/office/drawing/2014/main" id="{A550E62E-8AD3-38B8-1FA0-5AE94BE0A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0"/>
              <a:ext cx="1253" cy="27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Ethos</a:t>
              </a:r>
            </a:p>
          </p:txBody>
        </p:sp>
        <p:sp>
          <p:nvSpPr>
            <p:cNvPr id="9229" name="Rectangle 13">
              <a:extLst>
                <a:ext uri="{FF2B5EF4-FFF2-40B4-BE49-F238E27FC236}">
                  <a16:creationId xmlns:a16="http://schemas.microsoft.com/office/drawing/2014/main" id="{E0943C8A-4C9A-34EF-7B73-8A46EF93D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1120"/>
              <a:ext cx="5089" cy="27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Tribal focus: long term, time; elders revered; societal structure foremost; rules</a:t>
              </a:r>
            </a:p>
          </p:txBody>
        </p:sp>
        <p:sp>
          <p:nvSpPr>
            <p:cNvPr id="9230" name="Rectangle 14">
              <a:extLst>
                <a:ext uri="{FF2B5EF4-FFF2-40B4-BE49-F238E27FC236}">
                  <a16:creationId xmlns:a16="http://schemas.microsoft.com/office/drawing/2014/main" id="{21FE8ED4-3AF5-6B94-18EF-E67CACDA9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00"/>
              <a:ext cx="1253" cy="393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Lifestyle</a:t>
              </a:r>
            </a:p>
          </p:txBody>
        </p:sp>
        <p:sp>
          <p:nvSpPr>
            <p:cNvPr id="9231" name="Rectangle 15">
              <a:extLst>
                <a:ext uri="{FF2B5EF4-FFF2-40B4-BE49-F238E27FC236}">
                  <a16:creationId xmlns:a16="http://schemas.microsoft.com/office/drawing/2014/main" id="{ACD0E1B2-9CCE-D9E2-E3A8-9E34330F2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1400"/>
              <a:ext cx="5089" cy="393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Outside, physical activity; primitive, temporary shelter; continual connection environment</a:t>
              </a:r>
            </a:p>
          </p:txBody>
        </p:sp>
        <p:sp>
          <p:nvSpPr>
            <p:cNvPr id="9232" name="Rectangle 16">
              <a:extLst>
                <a:ext uri="{FF2B5EF4-FFF2-40B4-BE49-F238E27FC236}">
                  <a16:creationId xmlns:a16="http://schemas.microsoft.com/office/drawing/2014/main" id="{152AC976-E605-B959-66E0-58CBADEF5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96"/>
              <a:ext cx="1253" cy="393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Childcare</a:t>
              </a:r>
            </a:p>
          </p:txBody>
        </p:sp>
        <p:sp>
          <p:nvSpPr>
            <p:cNvPr id="9233" name="Rectangle 17">
              <a:extLst>
                <a:ext uri="{FF2B5EF4-FFF2-40B4-BE49-F238E27FC236}">
                  <a16:creationId xmlns:a16="http://schemas.microsoft.com/office/drawing/2014/main" id="{FC224B44-F3B4-F534-4B19-CCBCF677B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1796"/>
              <a:ext cx="5089" cy="393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Infants carried, breastfed, eat adults foods premasticated by mother; raised within tribe; as come of age, inducted into ways of adults</a:t>
              </a:r>
            </a:p>
          </p:txBody>
        </p:sp>
        <p:sp>
          <p:nvSpPr>
            <p:cNvPr id="9234" name="Rectangle 18">
              <a:extLst>
                <a:ext uri="{FF2B5EF4-FFF2-40B4-BE49-F238E27FC236}">
                  <a16:creationId xmlns:a16="http://schemas.microsoft.com/office/drawing/2014/main" id="{DD52932B-05FE-55CE-2903-7DCE8B5A4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192"/>
              <a:ext cx="1253" cy="27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Day/Night</a:t>
              </a:r>
            </a:p>
          </p:txBody>
        </p:sp>
        <p:sp>
          <p:nvSpPr>
            <p:cNvPr id="9235" name="Rectangle 19">
              <a:extLst>
                <a:ext uri="{FF2B5EF4-FFF2-40B4-BE49-F238E27FC236}">
                  <a16:creationId xmlns:a16="http://schemas.microsoft.com/office/drawing/2014/main" id="{1B0C74B8-F326-8239-EE7A-BCF410180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2192"/>
              <a:ext cx="5089" cy="27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Sleep wake cycles according to natural daylight; firelight, candle light</a:t>
              </a:r>
            </a:p>
          </p:txBody>
        </p:sp>
        <p:sp>
          <p:nvSpPr>
            <p:cNvPr id="9236" name="Rectangle 20">
              <a:extLst>
                <a:ext uri="{FF2B5EF4-FFF2-40B4-BE49-F238E27FC236}">
                  <a16:creationId xmlns:a16="http://schemas.microsoft.com/office/drawing/2014/main" id="{9E2E6A2B-76ED-A000-6176-B2F4047A0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70"/>
              <a:ext cx="1253" cy="27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Seasons</a:t>
              </a:r>
            </a:p>
          </p:txBody>
        </p:sp>
        <p:sp>
          <p:nvSpPr>
            <p:cNvPr id="9237" name="Rectangle 21">
              <a:extLst>
                <a:ext uri="{FF2B5EF4-FFF2-40B4-BE49-F238E27FC236}">
                  <a16:creationId xmlns:a16="http://schemas.microsoft.com/office/drawing/2014/main" id="{D70AFA4A-402A-69FB-1D63-12665ACAD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2470"/>
              <a:ext cx="5089" cy="27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Activities, foods seasonal: 'hibernation'</a:t>
              </a:r>
            </a:p>
          </p:txBody>
        </p:sp>
        <p:sp>
          <p:nvSpPr>
            <p:cNvPr id="9238" name="Rectangle 22">
              <a:extLst>
                <a:ext uri="{FF2B5EF4-FFF2-40B4-BE49-F238E27FC236}">
                  <a16:creationId xmlns:a16="http://schemas.microsoft.com/office/drawing/2014/main" id="{5655A056-639E-18D1-A03C-45B24B53F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751"/>
              <a:ext cx="1253" cy="27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Clothing</a:t>
              </a:r>
            </a:p>
          </p:txBody>
        </p:sp>
        <p:sp>
          <p:nvSpPr>
            <p:cNvPr id="9239" name="Rectangle 23">
              <a:extLst>
                <a:ext uri="{FF2B5EF4-FFF2-40B4-BE49-F238E27FC236}">
                  <a16:creationId xmlns:a16="http://schemas.microsoft.com/office/drawing/2014/main" id="{84DB2F5C-7460-EE43-88C8-BE143A124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2751"/>
              <a:ext cx="5089" cy="27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Simple clothing, all natural materials; connected to earth (barefoot or leather-soled)</a:t>
              </a:r>
            </a:p>
          </p:txBody>
        </p:sp>
        <p:sp>
          <p:nvSpPr>
            <p:cNvPr id="9240" name="Rectangle 24">
              <a:extLst>
                <a:ext uri="{FF2B5EF4-FFF2-40B4-BE49-F238E27FC236}">
                  <a16:creationId xmlns:a16="http://schemas.microsoft.com/office/drawing/2014/main" id="{317136F7-09A4-8A81-2D71-003483104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30"/>
              <a:ext cx="1253" cy="319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Pollution</a:t>
              </a:r>
            </a:p>
          </p:txBody>
        </p:sp>
        <p:sp>
          <p:nvSpPr>
            <p:cNvPr id="9241" name="Rectangle 25">
              <a:extLst>
                <a:ext uri="{FF2B5EF4-FFF2-40B4-BE49-F238E27FC236}">
                  <a16:creationId xmlns:a16="http://schemas.microsoft.com/office/drawing/2014/main" id="{53D7105C-145D-A671-2D17-7D164FC7E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3030"/>
              <a:ext cx="5089" cy="319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No toxins except naturally released eg volcanos, bushfires</a:t>
              </a:r>
            </a:p>
          </p:txBody>
        </p:sp>
        <p:sp>
          <p:nvSpPr>
            <p:cNvPr id="9242" name="Rectangle 26">
              <a:extLst>
                <a:ext uri="{FF2B5EF4-FFF2-40B4-BE49-F238E27FC236}">
                  <a16:creationId xmlns:a16="http://schemas.microsoft.com/office/drawing/2014/main" id="{69DCCFE7-60C6-F9F9-5FE9-1954D674E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52"/>
              <a:ext cx="1253" cy="48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Electromagnetic Environment</a:t>
              </a:r>
            </a:p>
          </p:txBody>
        </p:sp>
        <p:sp>
          <p:nvSpPr>
            <p:cNvPr id="9243" name="Rectangle 27">
              <a:extLst>
                <a:ext uri="{FF2B5EF4-FFF2-40B4-BE49-F238E27FC236}">
                  <a16:creationId xmlns:a16="http://schemas.microsoft.com/office/drawing/2014/main" id="{B15B7002-63B4-3DBF-090B-97093FF43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3352"/>
              <a:ext cx="5089" cy="48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No electromagnetic radiation other than occasional solar flares: connected to earth (giant magnet)</a:t>
              </a:r>
            </a:p>
          </p:txBody>
        </p:sp>
        <p:sp>
          <p:nvSpPr>
            <p:cNvPr id="9244" name="Rectangle 28">
              <a:extLst>
                <a:ext uri="{FF2B5EF4-FFF2-40B4-BE49-F238E27FC236}">
                  <a16:creationId xmlns:a16="http://schemas.microsoft.com/office/drawing/2014/main" id="{446D07D7-6FB8-B778-E985-42744295B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43"/>
              <a:ext cx="1253" cy="27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Diet</a:t>
              </a:r>
            </a:p>
          </p:txBody>
        </p:sp>
        <p:sp>
          <p:nvSpPr>
            <p:cNvPr id="9245" name="Rectangle 29">
              <a:extLst>
                <a:ext uri="{FF2B5EF4-FFF2-40B4-BE49-F238E27FC236}">
                  <a16:creationId xmlns:a16="http://schemas.microsoft.com/office/drawing/2014/main" id="{F0504923-79F8-E024-92DB-ACD5DDFC0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3843"/>
              <a:ext cx="5089" cy="27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Game meats,</a:t>
              </a:r>
              <a:r>
                <a:rPr lang="en-AU" altLang="en-US" sz="1600">
                  <a:latin typeface="Gill Sans MT" panose="020B0502020104020203" pitchFamily="34" charset="77"/>
                </a:rPr>
                <a:t> roots, nuts, seeds, berries, leaves (organic, freshly harvested when ripe)</a:t>
              </a:r>
            </a:p>
          </p:txBody>
        </p:sp>
        <p:sp>
          <p:nvSpPr>
            <p:cNvPr id="9246" name="Rectangle 30">
              <a:extLst>
                <a:ext uri="{FF2B5EF4-FFF2-40B4-BE49-F238E27FC236}">
                  <a16:creationId xmlns:a16="http://schemas.microsoft.com/office/drawing/2014/main" id="{2A4151F1-75EF-CB71-EEC9-D4598B205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23"/>
              <a:ext cx="1253" cy="314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Communication</a:t>
              </a:r>
            </a:p>
          </p:txBody>
        </p:sp>
        <p:sp>
          <p:nvSpPr>
            <p:cNvPr id="9247" name="Rectangle 31">
              <a:extLst>
                <a:ext uri="{FF2B5EF4-FFF2-40B4-BE49-F238E27FC236}">
                  <a16:creationId xmlns:a16="http://schemas.microsoft.com/office/drawing/2014/main" id="{A2CCA3F5-B887-284B-B359-0E2E13DEC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4123"/>
              <a:ext cx="5089" cy="314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Face to face communication: hand to hand combat;  signals</a:t>
              </a:r>
            </a:p>
          </p:txBody>
        </p:sp>
        <p:sp>
          <p:nvSpPr>
            <p:cNvPr id="9248" name="Rectangle 32">
              <a:extLst>
                <a:ext uri="{FF2B5EF4-FFF2-40B4-BE49-F238E27FC236}">
                  <a16:creationId xmlns:a16="http://schemas.microsoft.com/office/drawing/2014/main" id="{A7C9F73D-FC73-EA9F-CBDF-B8D55A511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440"/>
              <a:ext cx="1253" cy="35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Diseases/Lifespan</a:t>
              </a:r>
            </a:p>
          </p:txBody>
        </p:sp>
        <p:sp>
          <p:nvSpPr>
            <p:cNvPr id="9249" name="Rectangle 33">
              <a:extLst>
                <a:ext uri="{FF2B5EF4-FFF2-40B4-BE49-F238E27FC236}">
                  <a16:creationId xmlns:a16="http://schemas.microsoft.com/office/drawing/2014/main" id="{AF0DE231-B44C-DB1A-F97E-4BB6179FA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" y="4440"/>
              <a:ext cx="5089" cy="35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Starvation, acute severe infection, trauma, childbirth</a:t>
              </a:r>
              <a:r>
                <a:rPr lang="en-AU" altLang="en-US" sz="1600">
                  <a:latin typeface="Gill Sans MT" panose="020B0502020104020203" pitchFamily="34" charset="77"/>
                </a:rPr>
                <a:t>: survivors lived to long age</a:t>
              </a:r>
            </a:p>
          </p:txBody>
        </p:sp>
        <p:sp>
          <p:nvSpPr>
            <p:cNvPr id="9250" name="Line 34">
              <a:extLst>
                <a:ext uri="{FF2B5EF4-FFF2-40B4-BE49-F238E27FC236}">
                  <a16:creationId xmlns:a16="http://schemas.microsoft.com/office/drawing/2014/main" id="{9949162D-C888-D72E-CA0F-9121A47887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1" name="Line 35">
              <a:extLst>
                <a:ext uri="{FF2B5EF4-FFF2-40B4-BE49-F238E27FC236}">
                  <a16:creationId xmlns:a16="http://schemas.microsoft.com/office/drawing/2014/main" id="{C1A7D67D-B371-B830-69E9-DE3935E32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0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Line 36">
              <a:extLst>
                <a:ext uri="{FF2B5EF4-FFF2-40B4-BE49-F238E27FC236}">
                  <a16:creationId xmlns:a16="http://schemas.microsoft.com/office/drawing/2014/main" id="{D588D23C-3C35-F581-C395-CAE95198F1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80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3" name="Line 37">
              <a:extLst>
                <a:ext uri="{FF2B5EF4-FFF2-40B4-BE49-F238E27FC236}">
                  <a16:creationId xmlns:a16="http://schemas.microsoft.com/office/drawing/2014/main" id="{BA88138F-6CEA-6EC5-6CB3-4982AAE5AC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80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4" name="Line 38">
              <a:extLst>
                <a:ext uri="{FF2B5EF4-FFF2-40B4-BE49-F238E27FC236}">
                  <a16:creationId xmlns:a16="http://schemas.microsoft.com/office/drawing/2014/main" id="{E99436E7-DFA0-8C3C-BAEA-F600EDE942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560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5" name="Line 39">
              <a:extLst>
                <a:ext uri="{FF2B5EF4-FFF2-40B4-BE49-F238E27FC236}">
                  <a16:creationId xmlns:a16="http://schemas.microsoft.com/office/drawing/2014/main" id="{3C49DBA3-9691-6E43-3D4E-1B04450CE8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560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6" name="Line 40">
              <a:extLst>
                <a:ext uri="{FF2B5EF4-FFF2-40B4-BE49-F238E27FC236}">
                  <a16:creationId xmlns:a16="http://schemas.microsoft.com/office/drawing/2014/main" id="{328FF561-656F-8D72-6DDC-68BF4DA2EF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40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7" name="Line 41">
              <a:extLst>
                <a:ext uri="{FF2B5EF4-FFF2-40B4-BE49-F238E27FC236}">
                  <a16:creationId xmlns:a16="http://schemas.microsoft.com/office/drawing/2014/main" id="{151A98AE-142C-4C8B-8CF2-DAF3277B1B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840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8" name="Line 42">
              <a:extLst>
                <a:ext uri="{FF2B5EF4-FFF2-40B4-BE49-F238E27FC236}">
                  <a16:creationId xmlns:a16="http://schemas.microsoft.com/office/drawing/2014/main" id="{E29C99B8-C9D7-B168-95E3-D2306B7B0F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20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9" name="Line 43">
              <a:extLst>
                <a:ext uri="{FF2B5EF4-FFF2-40B4-BE49-F238E27FC236}">
                  <a16:creationId xmlns:a16="http://schemas.microsoft.com/office/drawing/2014/main" id="{4D4F0A4B-E02C-B8EE-D89D-73EA7A0B3B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1120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0" name="Line 44">
              <a:extLst>
                <a:ext uri="{FF2B5EF4-FFF2-40B4-BE49-F238E27FC236}">
                  <a16:creationId xmlns:a16="http://schemas.microsoft.com/office/drawing/2014/main" id="{393D725A-D5A4-9A82-AEAF-942BD9B4D8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400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1" name="Line 45">
              <a:extLst>
                <a:ext uri="{FF2B5EF4-FFF2-40B4-BE49-F238E27FC236}">
                  <a16:creationId xmlns:a16="http://schemas.microsoft.com/office/drawing/2014/main" id="{44241CF9-EE35-9EF5-2CE6-D602F7C09A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1400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2" name="Line 46">
              <a:extLst>
                <a:ext uri="{FF2B5EF4-FFF2-40B4-BE49-F238E27FC236}">
                  <a16:creationId xmlns:a16="http://schemas.microsoft.com/office/drawing/2014/main" id="{8B8AB20C-2177-C828-CD70-71754AF3B8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796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3" name="Line 47">
              <a:extLst>
                <a:ext uri="{FF2B5EF4-FFF2-40B4-BE49-F238E27FC236}">
                  <a16:creationId xmlns:a16="http://schemas.microsoft.com/office/drawing/2014/main" id="{53273CA9-4EA8-B974-B059-E14BB79C3D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1796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4" name="Line 48">
              <a:extLst>
                <a:ext uri="{FF2B5EF4-FFF2-40B4-BE49-F238E27FC236}">
                  <a16:creationId xmlns:a16="http://schemas.microsoft.com/office/drawing/2014/main" id="{4EB4FE0C-2617-A7A7-DD6F-F9877AB45C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192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5" name="Line 49">
              <a:extLst>
                <a:ext uri="{FF2B5EF4-FFF2-40B4-BE49-F238E27FC236}">
                  <a16:creationId xmlns:a16="http://schemas.microsoft.com/office/drawing/2014/main" id="{32B2EE2B-25E9-5D49-D57C-F11DB29546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192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Line 50">
              <a:extLst>
                <a:ext uri="{FF2B5EF4-FFF2-40B4-BE49-F238E27FC236}">
                  <a16:creationId xmlns:a16="http://schemas.microsoft.com/office/drawing/2014/main" id="{36BDA910-B421-8C23-9721-5C981EFFF1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470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7" name="Line 51">
              <a:extLst>
                <a:ext uri="{FF2B5EF4-FFF2-40B4-BE49-F238E27FC236}">
                  <a16:creationId xmlns:a16="http://schemas.microsoft.com/office/drawing/2014/main" id="{0E8F3185-0D86-12BF-DF49-4439135FFC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470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8" name="Line 52">
              <a:extLst>
                <a:ext uri="{FF2B5EF4-FFF2-40B4-BE49-F238E27FC236}">
                  <a16:creationId xmlns:a16="http://schemas.microsoft.com/office/drawing/2014/main" id="{52F7755D-22C7-984B-627E-E6B4CBCC48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751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9" name="Line 53">
              <a:extLst>
                <a:ext uri="{FF2B5EF4-FFF2-40B4-BE49-F238E27FC236}">
                  <a16:creationId xmlns:a16="http://schemas.microsoft.com/office/drawing/2014/main" id="{65D8FD5A-3291-7DA5-1044-716CC96770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751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0" name="Line 54">
              <a:extLst>
                <a:ext uri="{FF2B5EF4-FFF2-40B4-BE49-F238E27FC236}">
                  <a16:creationId xmlns:a16="http://schemas.microsoft.com/office/drawing/2014/main" id="{E1FDF2CE-07D2-B06E-6E10-3CC5E05C65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30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1" name="Line 55">
              <a:extLst>
                <a:ext uri="{FF2B5EF4-FFF2-40B4-BE49-F238E27FC236}">
                  <a16:creationId xmlns:a16="http://schemas.microsoft.com/office/drawing/2014/main" id="{CA703195-A2F3-BB65-F00B-096A2497B5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3030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2" name="Line 56">
              <a:extLst>
                <a:ext uri="{FF2B5EF4-FFF2-40B4-BE49-F238E27FC236}">
                  <a16:creationId xmlns:a16="http://schemas.microsoft.com/office/drawing/2014/main" id="{71814534-78C0-BAFD-C737-7D2581142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352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3" name="Line 57">
              <a:extLst>
                <a:ext uri="{FF2B5EF4-FFF2-40B4-BE49-F238E27FC236}">
                  <a16:creationId xmlns:a16="http://schemas.microsoft.com/office/drawing/2014/main" id="{D254CC32-5584-A65F-9568-6FB8ABD84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3352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4" name="Line 58">
              <a:extLst>
                <a:ext uri="{FF2B5EF4-FFF2-40B4-BE49-F238E27FC236}">
                  <a16:creationId xmlns:a16="http://schemas.microsoft.com/office/drawing/2014/main" id="{0E2848EC-A5A1-D804-F334-5362AA152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843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5" name="Line 59">
              <a:extLst>
                <a:ext uri="{FF2B5EF4-FFF2-40B4-BE49-F238E27FC236}">
                  <a16:creationId xmlns:a16="http://schemas.microsoft.com/office/drawing/2014/main" id="{D155FB0C-5431-BE03-294C-9368C22DE5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3843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6" name="Line 60">
              <a:extLst>
                <a:ext uri="{FF2B5EF4-FFF2-40B4-BE49-F238E27FC236}">
                  <a16:creationId xmlns:a16="http://schemas.microsoft.com/office/drawing/2014/main" id="{D7F72E94-AF0E-45D8-1321-4B93869145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123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7" name="Line 61">
              <a:extLst>
                <a:ext uri="{FF2B5EF4-FFF2-40B4-BE49-F238E27FC236}">
                  <a16:creationId xmlns:a16="http://schemas.microsoft.com/office/drawing/2014/main" id="{81C7F986-66FB-D388-A65B-D074909302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4123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8" name="Line 62">
              <a:extLst>
                <a:ext uri="{FF2B5EF4-FFF2-40B4-BE49-F238E27FC236}">
                  <a16:creationId xmlns:a16="http://schemas.microsoft.com/office/drawing/2014/main" id="{CDA29488-D4DD-684B-ABE1-CA091251A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440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9" name="Line 63">
              <a:extLst>
                <a:ext uri="{FF2B5EF4-FFF2-40B4-BE49-F238E27FC236}">
                  <a16:creationId xmlns:a16="http://schemas.microsoft.com/office/drawing/2014/main" id="{4562D84A-E32B-5D23-196C-93151AA637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4440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0" name="Line 64">
              <a:extLst>
                <a:ext uri="{FF2B5EF4-FFF2-40B4-BE49-F238E27FC236}">
                  <a16:creationId xmlns:a16="http://schemas.microsoft.com/office/drawing/2014/main" id="{2653B38D-CE78-FA05-F266-F931A0A27D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800"/>
              <a:ext cx="1253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1" name="Line 65">
              <a:extLst>
                <a:ext uri="{FF2B5EF4-FFF2-40B4-BE49-F238E27FC236}">
                  <a16:creationId xmlns:a16="http://schemas.microsoft.com/office/drawing/2014/main" id="{F2DAC910-74CB-4FFD-266C-A5FC0B869D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4800"/>
              <a:ext cx="5089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2" name="Line 66">
              <a:extLst>
                <a:ext uri="{FF2B5EF4-FFF2-40B4-BE49-F238E27FC236}">
                  <a16:creationId xmlns:a16="http://schemas.microsoft.com/office/drawing/2014/main" id="{92382F1F-F1FB-C050-27A6-3B6CC68476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3" name="Line 67">
              <a:extLst>
                <a:ext uri="{FF2B5EF4-FFF2-40B4-BE49-F238E27FC236}">
                  <a16:creationId xmlns:a16="http://schemas.microsoft.com/office/drawing/2014/main" id="{81AA2FB1-AC59-4002-00DA-A2201A6C9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8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4" name="Line 68">
              <a:extLst>
                <a:ext uri="{FF2B5EF4-FFF2-40B4-BE49-F238E27FC236}">
                  <a16:creationId xmlns:a16="http://schemas.microsoft.com/office/drawing/2014/main" id="{9174D043-5AF1-B54E-8FEE-FB6635DA1F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56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5" name="Line 69">
              <a:extLst>
                <a:ext uri="{FF2B5EF4-FFF2-40B4-BE49-F238E27FC236}">
                  <a16:creationId xmlns:a16="http://schemas.microsoft.com/office/drawing/2014/main" id="{935E18BB-5FBF-361D-A3FA-FEDDA5E5C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4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6" name="Line 70">
              <a:extLst>
                <a:ext uri="{FF2B5EF4-FFF2-40B4-BE49-F238E27FC236}">
                  <a16:creationId xmlns:a16="http://schemas.microsoft.com/office/drawing/2014/main" id="{CEBFF5B9-7194-75E4-40A0-9D29B63EB0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2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7" name="Line 71">
              <a:extLst>
                <a:ext uri="{FF2B5EF4-FFF2-40B4-BE49-F238E27FC236}">
                  <a16:creationId xmlns:a16="http://schemas.microsoft.com/office/drawing/2014/main" id="{5849F2FA-95BA-2801-26C1-A4CE262198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400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8" name="Line 72">
              <a:extLst>
                <a:ext uri="{FF2B5EF4-FFF2-40B4-BE49-F238E27FC236}">
                  <a16:creationId xmlns:a16="http://schemas.microsoft.com/office/drawing/2014/main" id="{F11332E1-D4E0-1D28-328B-B70002E854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796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9" name="Line 73">
              <a:extLst>
                <a:ext uri="{FF2B5EF4-FFF2-40B4-BE49-F238E27FC236}">
                  <a16:creationId xmlns:a16="http://schemas.microsoft.com/office/drawing/2014/main" id="{9F0D8164-0F49-CD2F-5005-ED12C367F8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192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0" name="Line 74">
              <a:extLst>
                <a:ext uri="{FF2B5EF4-FFF2-40B4-BE49-F238E27FC236}">
                  <a16:creationId xmlns:a16="http://schemas.microsoft.com/office/drawing/2014/main" id="{287D3C50-A8F2-9C01-18AB-35BD3E41AA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47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1" name="Line 75">
              <a:extLst>
                <a:ext uri="{FF2B5EF4-FFF2-40B4-BE49-F238E27FC236}">
                  <a16:creationId xmlns:a16="http://schemas.microsoft.com/office/drawing/2014/main" id="{9DD849B4-FBB1-581C-371B-5899962F69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751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2" name="Line 76">
              <a:extLst>
                <a:ext uri="{FF2B5EF4-FFF2-40B4-BE49-F238E27FC236}">
                  <a16:creationId xmlns:a16="http://schemas.microsoft.com/office/drawing/2014/main" id="{156C7BB0-7A53-258D-1364-862E3402B4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30"/>
              <a:ext cx="0" cy="319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3" name="Line 77">
              <a:extLst>
                <a:ext uri="{FF2B5EF4-FFF2-40B4-BE49-F238E27FC236}">
                  <a16:creationId xmlns:a16="http://schemas.microsoft.com/office/drawing/2014/main" id="{A80C4C2B-1D9F-4C7C-F7D4-4980E13EA3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352"/>
              <a:ext cx="0" cy="4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4" name="Line 78">
              <a:extLst>
                <a:ext uri="{FF2B5EF4-FFF2-40B4-BE49-F238E27FC236}">
                  <a16:creationId xmlns:a16="http://schemas.microsoft.com/office/drawing/2014/main" id="{D8A5E8CD-FD7B-6F06-37C4-175EC3DB65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843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5" name="Line 79">
              <a:extLst>
                <a:ext uri="{FF2B5EF4-FFF2-40B4-BE49-F238E27FC236}">
                  <a16:creationId xmlns:a16="http://schemas.microsoft.com/office/drawing/2014/main" id="{EFEB186D-ADEA-7DF7-7924-0BA196CA69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123"/>
              <a:ext cx="0" cy="31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6" name="Line 80">
              <a:extLst>
                <a:ext uri="{FF2B5EF4-FFF2-40B4-BE49-F238E27FC236}">
                  <a16:creationId xmlns:a16="http://schemas.microsoft.com/office/drawing/2014/main" id="{3F152FDD-B777-C2FA-A590-799CA72428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440"/>
              <a:ext cx="0" cy="35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7" name="Line 81">
              <a:extLst>
                <a:ext uri="{FF2B5EF4-FFF2-40B4-BE49-F238E27FC236}">
                  <a16:creationId xmlns:a16="http://schemas.microsoft.com/office/drawing/2014/main" id="{9AAC22A7-3E2E-D816-5980-0BA94ABC5A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8" name="Line 82">
              <a:extLst>
                <a:ext uri="{FF2B5EF4-FFF2-40B4-BE49-F238E27FC236}">
                  <a16:creationId xmlns:a16="http://schemas.microsoft.com/office/drawing/2014/main" id="{BE9637B5-EC67-AF5A-AB9C-1F82030462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8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9" name="Line 83">
              <a:extLst>
                <a:ext uri="{FF2B5EF4-FFF2-40B4-BE49-F238E27FC236}">
                  <a16:creationId xmlns:a16="http://schemas.microsoft.com/office/drawing/2014/main" id="{CD5ECE7E-173E-DBC6-916F-85D2F15602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56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0" name="Line 84">
              <a:extLst>
                <a:ext uri="{FF2B5EF4-FFF2-40B4-BE49-F238E27FC236}">
                  <a16:creationId xmlns:a16="http://schemas.microsoft.com/office/drawing/2014/main" id="{D69C69AA-ABFA-27B2-8973-BE3A7A3E8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84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1" name="Line 85">
              <a:extLst>
                <a:ext uri="{FF2B5EF4-FFF2-40B4-BE49-F238E27FC236}">
                  <a16:creationId xmlns:a16="http://schemas.microsoft.com/office/drawing/2014/main" id="{94D524A7-C4F7-69AF-60C3-D45420166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112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2" name="Line 86">
              <a:extLst>
                <a:ext uri="{FF2B5EF4-FFF2-40B4-BE49-F238E27FC236}">
                  <a16:creationId xmlns:a16="http://schemas.microsoft.com/office/drawing/2014/main" id="{F8281A28-6E96-1538-A832-3DECE841D8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1400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3" name="Line 87">
              <a:extLst>
                <a:ext uri="{FF2B5EF4-FFF2-40B4-BE49-F238E27FC236}">
                  <a16:creationId xmlns:a16="http://schemas.microsoft.com/office/drawing/2014/main" id="{D3D70EF2-B36B-0246-972A-EAC4FC12E5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1796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4" name="Line 88">
              <a:extLst>
                <a:ext uri="{FF2B5EF4-FFF2-40B4-BE49-F238E27FC236}">
                  <a16:creationId xmlns:a16="http://schemas.microsoft.com/office/drawing/2014/main" id="{494A4204-C6C5-1F2B-BF44-7878C5B777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192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5" name="Line 89">
              <a:extLst>
                <a:ext uri="{FF2B5EF4-FFF2-40B4-BE49-F238E27FC236}">
                  <a16:creationId xmlns:a16="http://schemas.microsoft.com/office/drawing/2014/main" id="{5F0232B0-F330-7F05-B101-810266AA3D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47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6" name="Line 90">
              <a:extLst>
                <a:ext uri="{FF2B5EF4-FFF2-40B4-BE49-F238E27FC236}">
                  <a16:creationId xmlns:a16="http://schemas.microsoft.com/office/drawing/2014/main" id="{C69188B0-B457-BE1D-AE61-3CC9D786BC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751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7" name="Line 91">
              <a:extLst>
                <a:ext uri="{FF2B5EF4-FFF2-40B4-BE49-F238E27FC236}">
                  <a16:creationId xmlns:a16="http://schemas.microsoft.com/office/drawing/2014/main" id="{A7DDBE2E-1442-52A1-69CF-04FF538D56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3030"/>
              <a:ext cx="0" cy="319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" name="Line 92">
              <a:extLst>
                <a:ext uri="{FF2B5EF4-FFF2-40B4-BE49-F238E27FC236}">
                  <a16:creationId xmlns:a16="http://schemas.microsoft.com/office/drawing/2014/main" id="{26116863-5686-3AA9-66FE-E01AB3C49F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3352"/>
              <a:ext cx="0" cy="4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" name="Line 93">
              <a:extLst>
                <a:ext uri="{FF2B5EF4-FFF2-40B4-BE49-F238E27FC236}">
                  <a16:creationId xmlns:a16="http://schemas.microsoft.com/office/drawing/2014/main" id="{0C75E230-4096-1099-6456-DB795BC785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3843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" name="Line 94">
              <a:extLst>
                <a:ext uri="{FF2B5EF4-FFF2-40B4-BE49-F238E27FC236}">
                  <a16:creationId xmlns:a16="http://schemas.microsoft.com/office/drawing/2014/main" id="{9B968625-4B2E-A93A-18BC-EF9C00AAA8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4123"/>
              <a:ext cx="0" cy="31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" name="Line 95">
              <a:extLst>
                <a:ext uri="{FF2B5EF4-FFF2-40B4-BE49-F238E27FC236}">
                  <a16:creationId xmlns:a16="http://schemas.microsoft.com/office/drawing/2014/main" id="{DC768A2A-3DE7-AD52-3F89-1FEF3CB062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4440"/>
              <a:ext cx="0" cy="35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2" name="Line 96">
              <a:extLst>
                <a:ext uri="{FF2B5EF4-FFF2-40B4-BE49-F238E27FC236}">
                  <a16:creationId xmlns:a16="http://schemas.microsoft.com/office/drawing/2014/main" id="{97BC3688-E7E6-8600-03FD-E5356E0251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3" name="Line 97">
              <a:extLst>
                <a:ext uri="{FF2B5EF4-FFF2-40B4-BE49-F238E27FC236}">
                  <a16:creationId xmlns:a16="http://schemas.microsoft.com/office/drawing/2014/main" id="{777B8351-9926-F9A8-32D4-CB6D1D0B96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8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4" name="Line 98">
              <a:extLst>
                <a:ext uri="{FF2B5EF4-FFF2-40B4-BE49-F238E27FC236}">
                  <a16:creationId xmlns:a16="http://schemas.microsoft.com/office/drawing/2014/main" id="{A1A313DA-5379-2331-7074-B83A9E0389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56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5" name="Line 99">
              <a:extLst>
                <a:ext uri="{FF2B5EF4-FFF2-40B4-BE49-F238E27FC236}">
                  <a16:creationId xmlns:a16="http://schemas.microsoft.com/office/drawing/2014/main" id="{A26DDC1E-E270-CC02-B378-DCB05C6E6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84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6" name="Line 100">
              <a:extLst>
                <a:ext uri="{FF2B5EF4-FFF2-40B4-BE49-F238E27FC236}">
                  <a16:creationId xmlns:a16="http://schemas.microsoft.com/office/drawing/2014/main" id="{434DC683-CECE-7D98-2CFC-D43A01E9D8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12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7" name="Line 101">
              <a:extLst>
                <a:ext uri="{FF2B5EF4-FFF2-40B4-BE49-F238E27FC236}">
                  <a16:creationId xmlns:a16="http://schemas.microsoft.com/office/drawing/2014/main" id="{E6C8F284-2927-6E7B-0567-CBE6465C93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400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8" name="Line 102">
              <a:extLst>
                <a:ext uri="{FF2B5EF4-FFF2-40B4-BE49-F238E27FC236}">
                  <a16:creationId xmlns:a16="http://schemas.microsoft.com/office/drawing/2014/main" id="{A5877496-CBE7-F97E-FAFE-BD31AB9DDB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796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9" name="Line 103">
              <a:extLst>
                <a:ext uri="{FF2B5EF4-FFF2-40B4-BE49-F238E27FC236}">
                  <a16:creationId xmlns:a16="http://schemas.microsoft.com/office/drawing/2014/main" id="{6C73DF17-7BE0-8E29-495A-8225361BDD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192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0" name="Line 104">
              <a:extLst>
                <a:ext uri="{FF2B5EF4-FFF2-40B4-BE49-F238E27FC236}">
                  <a16:creationId xmlns:a16="http://schemas.microsoft.com/office/drawing/2014/main" id="{073460EB-0844-37D3-4309-B5FB8B8683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470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1" name="Line 105">
              <a:extLst>
                <a:ext uri="{FF2B5EF4-FFF2-40B4-BE49-F238E27FC236}">
                  <a16:creationId xmlns:a16="http://schemas.microsoft.com/office/drawing/2014/main" id="{B67EE165-9754-4D36-667F-A8858E7DFB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751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2" name="Line 106">
              <a:extLst>
                <a:ext uri="{FF2B5EF4-FFF2-40B4-BE49-F238E27FC236}">
                  <a16:creationId xmlns:a16="http://schemas.microsoft.com/office/drawing/2014/main" id="{EF543152-13ED-9733-C098-6EC8065E15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030"/>
              <a:ext cx="0" cy="319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3" name="Line 107">
              <a:extLst>
                <a:ext uri="{FF2B5EF4-FFF2-40B4-BE49-F238E27FC236}">
                  <a16:creationId xmlns:a16="http://schemas.microsoft.com/office/drawing/2014/main" id="{8FB51B3A-81D3-3DDD-931F-300E22D911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352"/>
              <a:ext cx="0" cy="4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4" name="Line 108">
              <a:extLst>
                <a:ext uri="{FF2B5EF4-FFF2-40B4-BE49-F238E27FC236}">
                  <a16:creationId xmlns:a16="http://schemas.microsoft.com/office/drawing/2014/main" id="{BCCC6D9A-D10D-82C4-6788-8AA4924D53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843"/>
              <a:ext cx="0" cy="27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5" name="Line 109">
              <a:extLst>
                <a:ext uri="{FF2B5EF4-FFF2-40B4-BE49-F238E27FC236}">
                  <a16:creationId xmlns:a16="http://schemas.microsoft.com/office/drawing/2014/main" id="{DB7F1FB5-6E69-E8E7-9F79-7F7C75852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123"/>
              <a:ext cx="0" cy="31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6" name="Line 110">
              <a:extLst>
                <a:ext uri="{FF2B5EF4-FFF2-40B4-BE49-F238E27FC236}">
                  <a16:creationId xmlns:a16="http://schemas.microsoft.com/office/drawing/2014/main" id="{8A527FC7-3447-0222-73EA-B0FD112D6A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440"/>
              <a:ext cx="0" cy="35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>
            <a:extLst>
              <a:ext uri="{FF2B5EF4-FFF2-40B4-BE49-F238E27FC236}">
                <a16:creationId xmlns:a16="http://schemas.microsoft.com/office/drawing/2014/main" id="{74DD2AF1-9257-5EC7-7B70-B64EEF4E2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396875"/>
            <a:ext cx="8164512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A0F574BD-F653-35B8-2E97-6B234AEE2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2039938"/>
            <a:ext cx="8164512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43" name="Group 3">
            <a:extLst>
              <a:ext uri="{FF2B5EF4-FFF2-40B4-BE49-F238E27FC236}">
                <a16:creationId xmlns:a16="http://schemas.microsoft.com/office/drawing/2014/main" id="{03D7672C-6C7A-9D7E-9EDA-E4DFF95119F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075863" cy="7658100"/>
            <a:chOff x="0" y="0"/>
            <a:chExt cx="6347" cy="4824"/>
          </a:xfrm>
        </p:grpSpPr>
        <p:sp>
          <p:nvSpPr>
            <p:cNvPr id="10244" name="Rectangle 4">
              <a:extLst>
                <a:ext uri="{FF2B5EF4-FFF2-40B4-BE49-F238E27FC236}">
                  <a16:creationId xmlns:a16="http://schemas.microsoft.com/office/drawing/2014/main" id="{885884E2-932A-9D48-184A-F4EA5DE08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1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Age</a:t>
              </a:r>
            </a:p>
          </p:txBody>
        </p:sp>
        <p:sp>
          <p:nvSpPr>
            <p:cNvPr id="10245" name="Rectangle 5">
              <a:extLst>
                <a:ext uri="{FF2B5EF4-FFF2-40B4-BE49-F238E27FC236}">
                  <a16:creationId xmlns:a16="http://schemas.microsoft.com/office/drawing/2014/main" id="{90FFC558-FD8B-85BE-5EB3-15DB76386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0"/>
              <a:ext cx="5101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7056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b="1">
                  <a:latin typeface="Gill Sans MT" panose="020B0502020104020203" pitchFamily="34" charset="77"/>
                </a:rPr>
                <a:t>Herder</a:t>
              </a:r>
            </a:p>
          </p:txBody>
        </p:sp>
        <p:sp>
          <p:nvSpPr>
            <p:cNvPr id="10246" name="Rectangle 6">
              <a:extLst>
                <a:ext uri="{FF2B5EF4-FFF2-40B4-BE49-F238E27FC236}">
                  <a16:creationId xmlns:a16="http://schemas.microsoft.com/office/drawing/2014/main" id="{AD977880-7860-7AEE-2AD9-B2243437E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78"/>
              <a:ext cx="1241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When</a:t>
              </a:r>
            </a:p>
          </p:txBody>
        </p:sp>
        <p:sp>
          <p:nvSpPr>
            <p:cNvPr id="10247" name="Rectangle 7">
              <a:extLst>
                <a:ext uri="{FF2B5EF4-FFF2-40B4-BE49-F238E27FC236}">
                  <a16:creationId xmlns:a16="http://schemas.microsoft.com/office/drawing/2014/main" id="{FCF9BF88-EB4F-4309-CB80-C01351CEA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278"/>
              <a:ext cx="5101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Early recorded history</a:t>
              </a:r>
            </a:p>
          </p:txBody>
        </p:sp>
        <p:sp>
          <p:nvSpPr>
            <p:cNvPr id="10248" name="Rectangle 8">
              <a:extLst>
                <a:ext uri="{FF2B5EF4-FFF2-40B4-BE49-F238E27FC236}">
                  <a16:creationId xmlns:a16="http://schemas.microsoft.com/office/drawing/2014/main" id="{7F3DCB30-6A0A-4B05-9A04-E9B4DD051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56"/>
              <a:ext cx="1241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Where Live</a:t>
              </a:r>
            </a:p>
          </p:txBody>
        </p:sp>
        <p:sp>
          <p:nvSpPr>
            <p:cNvPr id="10249" name="Rectangle 9">
              <a:extLst>
                <a:ext uri="{FF2B5EF4-FFF2-40B4-BE49-F238E27FC236}">
                  <a16:creationId xmlns:a16="http://schemas.microsoft.com/office/drawing/2014/main" id="{B851C178-7F53-81A5-0ECA-6A07318AE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556"/>
              <a:ext cx="5101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Nomadic</a:t>
              </a:r>
            </a:p>
          </p:txBody>
        </p:sp>
        <p:sp>
          <p:nvSpPr>
            <p:cNvPr id="10250" name="Rectangle 10">
              <a:extLst>
                <a:ext uri="{FF2B5EF4-FFF2-40B4-BE49-F238E27FC236}">
                  <a16:creationId xmlns:a16="http://schemas.microsoft.com/office/drawing/2014/main" id="{1C7E880A-1D3A-6A82-7135-8AAB05832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34"/>
              <a:ext cx="1241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Social Structure</a:t>
              </a:r>
            </a:p>
          </p:txBody>
        </p:sp>
        <p:sp>
          <p:nvSpPr>
            <p:cNvPr id="10251" name="Rectangle 11">
              <a:extLst>
                <a:ext uri="{FF2B5EF4-FFF2-40B4-BE49-F238E27FC236}">
                  <a16:creationId xmlns:a16="http://schemas.microsoft.com/office/drawing/2014/main" id="{58409AD0-30E5-F0BD-15F0-1F366CE64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834"/>
              <a:ext cx="5101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Tribal</a:t>
              </a:r>
            </a:p>
          </p:txBody>
        </p:sp>
        <p:sp>
          <p:nvSpPr>
            <p:cNvPr id="10252" name="Rectangle 12">
              <a:extLst>
                <a:ext uri="{FF2B5EF4-FFF2-40B4-BE49-F238E27FC236}">
                  <a16:creationId xmlns:a16="http://schemas.microsoft.com/office/drawing/2014/main" id="{B6C3CF02-03ED-4EC8-F7F6-EAEAF81BB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12"/>
              <a:ext cx="1241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Ethos</a:t>
              </a:r>
            </a:p>
          </p:txBody>
        </p:sp>
        <p:sp>
          <p:nvSpPr>
            <p:cNvPr id="10253" name="Rectangle 13">
              <a:extLst>
                <a:ext uri="{FF2B5EF4-FFF2-40B4-BE49-F238E27FC236}">
                  <a16:creationId xmlns:a16="http://schemas.microsoft.com/office/drawing/2014/main" id="{765F95AA-0CF1-D6B0-830B-10DD662B9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1112"/>
              <a:ext cx="5101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Tribal focus; elders revered; societal structure, rules</a:t>
              </a:r>
            </a:p>
          </p:txBody>
        </p:sp>
        <p:sp>
          <p:nvSpPr>
            <p:cNvPr id="10254" name="Rectangle 14">
              <a:extLst>
                <a:ext uri="{FF2B5EF4-FFF2-40B4-BE49-F238E27FC236}">
                  <a16:creationId xmlns:a16="http://schemas.microsoft.com/office/drawing/2014/main" id="{6674AAB9-87D0-363D-1F3E-AEE06C64E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90"/>
              <a:ext cx="1241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Lifestyle</a:t>
              </a:r>
            </a:p>
          </p:txBody>
        </p:sp>
        <p:sp>
          <p:nvSpPr>
            <p:cNvPr id="10255" name="Rectangle 15">
              <a:extLst>
                <a:ext uri="{FF2B5EF4-FFF2-40B4-BE49-F238E27FC236}">
                  <a16:creationId xmlns:a16="http://schemas.microsoft.com/office/drawing/2014/main" id="{5B1FBE5F-A931-DC23-4C4B-C8DD83DE1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1390"/>
              <a:ext cx="5101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Outside, physical activity; primitive, temporary shelters</a:t>
              </a:r>
            </a:p>
          </p:txBody>
        </p:sp>
        <p:sp>
          <p:nvSpPr>
            <p:cNvPr id="10256" name="Rectangle 16">
              <a:extLst>
                <a:ext uri="{FF2B5EF4-FFF2-40B4-BE49-F238E27FC236}">
                  <a16:creationId xmlns:a16="http://schemas.microsoft.com/office/drawing/2014/main" id="{9D6B7A45-4ACE-A02D-DF16-539F10D12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667"/>
              <a:ext cx="1241" cy="391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Childcare</a:t>
              </a:r>
            </a:p>
          </p:txBody>
        </p:sp>
        <p:sp>
          <p:nvSpPr>
            <p:cNvPr id="10257" name="Rectangle 17">
              <a:extLst>
                <a:ext uri="{FF2B5EF4-FFF2-40B4-BE49-F238E27FC236}">
                  <a16:creationId xmlns:a16="http://schemas.microsoft.com/office/drawing/2014/main" id="{022F3357-036C-3BBC-DD96-329233E87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1667"/>
              <a:ext cx="5101" cy="391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Infants carried, breastfed, raised within tribe; as come of age, inducted into ways of adults</a:t>
              </a:r>
            </a:p>
          </p:txBody>
        </p:sp>
        <p:sp>
          <p:nvSpPr>
            <p:cNvPr id="10258" name="Rectangle 18">
              <a:extLst>
                <a:ext uri="{FF2B5EF4-FFF2-40B4-BE49-F238E27FC236}">
                  <a16:creationId xmlns:a16="http://schemas.microsoft.com/office/drawing/2014/main" id="{C4AD08E4-680A-B8F1-351B-32E92559A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060"/>
              <a:ext cx="1241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Day/Night</a:t>
              </a:r>
            </a:p>
          </p:txBody>
        </p:sp>
        <p:sp>
          <p:nvSpPr>
            <p:cNvPr id="10259" name="Rectangle 19">
              <a:extLst>
                <a:ext uri="{FF2B5EF4-FFF2-40B4-BE49-F238E27FC236}">
                  <a16:creationId xmlns:a16="http://schemas.microsoft.com/office/drawing/2014/main" id="{57B58F2C-5D19-CE8B-96DE-2B223225E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2060"/>
              <a:ext cx="5101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Natural lighting: sleep wake cycles according to natural daylight</a:t>
              </a:r>
            </a:p>
          </p:txBody>
        </p:sp>
        <p:sp>
          <p:nvSpPr>
            <p:cNvPr id="10260" name="Rectangle 20">
              <a:extLst>
                <a:ext uri="{FF2B5EF4-FFF2-40B4-BE49-F238E27FC236}">
                  <a16:creationId xmlns:a16="http://schemas.microsoft.com/office/drawing/2014/main" id="{1E178C53-A0DF-A43C-86EB-6F6C5221D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340"/>
              <a:ext cx="1241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Seasons</a:t>
              </a:r>
            </a:p>
          </p:txBody>
        </p:sp>
        <p:sp>
          <p:nvSpPr>
            <p:cNvPr id="10261" name="Rectangle 21">
              <a:extLst>
                <a:ext uri="{FF2B5EF4-FFF2-40B4-BE49-F238E27FC236}">
                  <a16:creationId xmlns:a16="http://schemas.microsoft.com/office/drawing/2014/main" id="{FD690A8C-0DFC-631F-4AD1-9CF320F2F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2340"/>
              <a:ext cx="5101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Activities, foods seasonal: 'hibernation'</a:t>
              </a:r>
            </a:p>
          </p:txBody>
        </p:sp>
        <p:sp>
          <p:nvSpPr>
            <p:cNvPr id="10262" name="Rectangle 22">
              <a:extLst>
                <a:ext uri="{FF2B5EF4-FFF2-40B4-BE49-F238E27FC236}">
                  <a16:creationId xmlns:a16="http://schemas.microsoft.com/office/drawing/2014/main" id="{CFBDF5E5-4086-D5E3-6B88-7B554BC0E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17"/>
              <a:ext cx="1241" cy="27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Clothing</a:t>
              </a:r>
            </a:p>
          </p:txBody>
        </p:sp>
        <p:sp>
          <p:nvSpPr>
            <p:cNvPr id="10263" name="Rectangle 23">
              <a:extLst>
                <a:ext uri="{FF2B5EF4-FFF2-40B4-BE49-F238E27FC236}">
                  <a16:creationId xmlns:a16="http://schemas.microsoft.com/office/drawing/2014/main" id="{D9D97774-1A54-E2B3-008E-080EA10CA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2617"/>
              <a:ext cx="5101" cy="27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Minimal clothing, all natural materials; connected to the earth</a:t>
              </a:r>
            </a:p>
          </p:txBody>
        </p:sp>
        <p:sp>
          <p:nvSpPr>
            <p:cNvPr id="10264" name="Rectangle 24">
              <a:extLst>
                <a:ext uri="{FF2B5EF4-FFF2-40B4-BE49-F238E27FC236}">
                  <a16:creationId xmlns:a16="http://schemas.microsoft.com/office/drawing/2014/main" id="{D6C970C7-1A88-A572-9F7A-4671962DF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895"/>
              <a:ext cx="1241" cy="34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Pollution</a:t>
              </a:r>
            </a:p>
          </p:txBody>
        </p:sp>
        <p:sp>
          <p:nvSpPr>
            <p:cNvPr id="10265" name="Rectangle 25">
              <a:extLst>
                <a:ext uri="{FF2B5EF4-FFF2-40B4-BE49-F238E27FC236}">
                  <a16:creationId xmlns:a16="http://schemas.microsoft.com/office/drawing/2014/main" id="{F8E1D609-DAD9-0D6D-8217-8550CEA5D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2895"/>
              <a:ext cx="5101" cy="34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No toxins except naturally released eg volcanos, bushfires</a:t>
              </a:r>
            </a:p>
          </p:txBody>
        </p:sp>
        <p:sp>
          <p:nvSpPr>
            <p:cNvPr id="10266" name="Rectangle 26">
              <a:extLst>
                <a:ext uri="{FF2B5EF4-FFF2-40B4-BE49-F238E27FC236}">
                  <a16:creationId xmlns:a16="http://schemas.microsoft.com/office/drawing/2014/main" id="{BD4E1AB2-0915-A7D5-4E93-92F9F6485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245"/>
              <a:ext cx="1241" cy="484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Electromagnetic environment</a:t>
              </a:r>
            </a:p>
          </p:txBody>
        </p:sp>
        <p:sp>
          <p:nvSpPr>
            <p:cNvPr id="10267" name="Rectangle 27">
              <a:extLst>
                <a:ext uri="{FF2B5EF4-FFF2-40B4-BE49-F238E27FC236}">
                  <a16:creationId xmlns:a16="http://schemas.microsoft.com/office/drawing/2014/main" id="{978DF4C8-6A30-0DA3-2F58-E2B1CB8CA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3245"/>
              <a:ext cx="5101" cy="484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No electromagnetic radiation other than occasional solar flares: connected to earth (giant magnet)</a:t>
              </a:r>
            </a:p>
          </p:txBody>
        </p:sp>
        <p:sp>
          <p:nvSpPr>
            <p:cNvPr id="10268" name="Rectangle 28">
              <a:extLst>
                <a:ext uri="{FF2B5EF4-FFF2-40B4-BE49-F238E27FC236}">
                  <a16:creationId xmlns:a16="http://schemas.microsoft.com/office/drawing/2014/main" id="{634D7025-84D7-A2DF-A111-EA8F5ABB5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32"/>
              <a:ext cx="1241" cy="393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Diet</a:t>
              </a:r>
            </a:p>
          </p:txBody>
        </p:sp>
        <p:sp>
          <p:nvSpPr>
            <p:cNvPr id="10269" name="Rectangle 29">
              <a:extLst>
                <a:ext uri="{FF2B5EF4-FFF2-40B4-BE49-F238E27FC236}">
                  <a16:creationId xmlns:a16="http://schemas.microsoft.com/office/drawing/2014/main" id="{EABF2092-0184-3535-EB76-8FEFAC107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3732"/>
              <a:ext cx="5101" cy="393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Domesticated meats, (sheep, goats), milk (A2), fermented dairy products (in sheep/stomach – natural rennin)</a:t>
              </a:r>
            </a:p>
          </p:txBody>
        </p:sp>
        <p:sp>
          <p:nvSpPr>
            <p:cNvPr id="10270" name="Rectangle 30">
              <a:extLst>
                <a:ext uri="{FF2B5EF4-FFF2-40B4-BE49-F238E27FC236}">
                  <a16:creationId xmlns:a16="http://schemas.microsoft.com/office/drawing/2014/main" id="{D8A607F4-39BC-6C11-36F0-27CBB2E7D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28"/>
              <a:ext cx="1241" cy="312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Communication</a:t>
              </a:r>
            </a:p>
          </p:txBody>
        </p:sp>
        <p:sp>
          <p:nvSpPr>
            <p:cNvPr id="10271" name="Rectangle 31">
              <a:extLst>
                <a:ext uri="{FF2B5EF4-FFF2-40B4-BE49-F238E27FC236}">
                  <a16:creationId xmlns:a16="http://schemas.microsoft.com/office/drawing/2014/main" id="{B0F57C0B-748F-7B77-8144-EA3BA0F44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4128"/>
              <a:ext cx="5101" cy="312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Face to face communication: hand to hand combat; </a:t>
              </a:r>
              <a:r>
                <a:rPr lang="en-AU" altLang="en-US" sz="1600" b="1">
                  <a:latin typeface="Gill Sans MT" panose="020B0502020104020203" pitchFamily="34" charset="77"/>
                </a:rPr>
                <a:t>letters</a:t>
              </a:r>
            </a:p>
          </p:txBody>
        </p:sp>
        <p:sp>
          <p:nvSpPr>
            <p:cNvPr id="10272" name="Rectangle 32">
              <a:extLst>
                <a:ext uri="{FF2B5EF4-FFF2-40B4-BE49-F238E27FC236}">
                  <a16:creationId xmlns:a16="http://schemas.microsoft.com/office/drawing/2014/main" id="{521E334C-5E58-C271-FA74-71CB43B29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443"/>
              <a:ext cx="1241" cy="379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Diseases/Lifespan</a:t>
              </a:r>
            </a:p>
          </p:txBody>
        </p:sp>
        <p:sp>
          <p:nvSpPr>
            <p:cNvPr id="10273" name="Rectangle 33">
              <a:extLst>
                <a:ext uri="{FF2B5EF4-FFF2-40B4-BE49-F238E27FC236}">
                  <a16:creationId xmlns:a16="http://schemas.microsoft.com/office/drawing/2014/main" id="{CCB128BE-A17D-5DD8-1D12-8D2093A06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4443"/>
              <a:ext cx="5101" cy="379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Starvation, acute severe infection, trauma, childbirth</a:t>
              </a:r>
            </a:p>
          </p:txBody>
        </p:sp>
        <p:sp>
          <p:nvSpPr>
            <p:cNvPr id="10274" name="Line 34">
              <a:extLst>
                <a:ext uri="{FF2B5EF4-FFF2-40B4-BE49-F238E27FC236}">
                  <a16:creationId xmlns:a16="http://schemas.microsoft.com/office/drawing/2014/main" id="{01958419-8BE3-6F68-1900-C32F5BFEBD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5" name="Line 35">
              <a:extLst>
                <a:ext uri="{FF2B5EF4-FFF2-40B4-BE49-F238E27FC236}">
                  <a16:creationId xmlns:a16="http://schemas.microsoft.com/office/drawing/2014/main" id="{C87F7F98-DF3C-2B19-FA8B-29A21E5AAD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0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6" name="Line 36">
              <a:extLst>
                <a:ext uri="{FF2B5EF4-FFF2-40B4-BE49-F238E27FC236}">
                  <a16:creationId xmlns:a16="http://schemas.microsoft.com/office/drawing/2014/main" id="{0BC8A2B3-7EE4-AEC1-38FF-6187629BF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78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7" name="Line 37">
              <a:extLst>
                <a:ext uri="{FF2B5EF4-FFF2-40B4-BE49-F238E27FC236}">
                  <a16:creationId xmlns:a16="http://schemas.microsoft.com/office/drawing/2014/main" id="{265F5642-3474-41E0-7B69-282CC8D42D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78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8" name="Line 38">
              <a:extLst>
                <a:ext uri="{FF2B5EF4-FFF2-40B4-BE49-F238E27FC236}">
                  <a16:creationId xmlns:a16="http://schemas.microsoft.com/office/drawing/2014/main" id="{FF2B8E77-BFA1-7F5E-E7CD-C4F4CBE732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556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9" name="Line 39">
              <a:extLst>
                <a:ext uri="{FF2B5EF4-FFF2-40B4-BE49-F238E27FC236}">
                  <a16:creationId xmlns:a16="http://schemas.microsoft.com/office/drawing/2014/main" id="{669D48D7-2F11-B082-35E0-BEF2BDCFF6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556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0" name="Line 40">
              <a:extLst>
                <a:ext uri="{FF2B5EF4-FFF2-40B4-BE49-F238E27FC236}">
                  <a16:creationId xmlns:a16="http://schemas.microsoft.com/office/drawing/2014/main" id="{8987716B-A1F1-858C-785E-7C589A2A3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34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1" name="Line 41">
              <a:extLst>
                <a:ext uri="{FF2B5EF4-FFF2-40B4-BE49-F238E27FC236}">
                  <a16:creationId xmlns:a16="http://schemas.microsoft.com/office/drawing/2014/main" id="{EAFFC670-15D7-4F82-DBAF-E091951442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834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2" name="Line 42">
              <a:extLst>
                <a:ext uri="{FF2B5EF4-FFF2-40B4-BE49-F238E27FC236}">
                  <a16:creationId xmlns:a16="http://schemas.microsoft.com/office/drawing/2014/main" id="{4F6FEC2B-28A6-C3E5-4297-4BD38E1E12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12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3" name="Line 43">
              <a:extLst>
                <a:ext uri="{FF2B5EF4-FFF2-40B4-BE49-F238E27FC236}">
                  <a16:creationId xmlns:a16="http://schemas.microsoft.com/office/drawing/2014/main" id="{062D6F66-E45D-33D8-1FEB-DF55D8C8B5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1112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4" name="Line 44">
              <a:extLst>
                <a:ext uri="{FF2B5EF4-FFF2-40B4-BE49-F238E27FC236}">
                  <a16:creationId xmlns:a16="http://schemas.microsoft.com/office/drawing/2014/main" id="{804AD06E-520F-6375-C82C-97EAEF3934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390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5" name="Line 45">
              <a:extLst>
                <a:ext uri="{FF2B5EF4-FFF2-40B4-BE49-F238E27FC236}">
                  <a16:creationId xmlns:a16="http://schemas.microsoft.com/office/drawing/2014/main" id="{B5B0051A-F73C-9CAB-86C3-7C18037A33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1390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6" name="Line 46">
              <a:extLst>
                <a:ext uri="{FF2B5EF4-FFF2-40B4-BE49-F238E27FC236}">
                  <a16:creationId xmlns:a16="http://schemas.microsoft.com/office/drawing/2014/main" id="{27949DD0-6D24-8221-B8CB-D09BFFFA2B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7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7" name="Line 47">
              <a:extLst>
                <a:ext uri="{FF2B5EF4-FFF2-40B4-BE49-F238E27FC236}">
                  <a16:creationId xmlns:a16="http://schemas.microsoft.com/office/drawing/2014/main" id="{A2FBFDFA-E930-12EB-F561-8B18557D5A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1667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8" name="Line 48">
              <a:extLst>
                <a:ext uri="{FF2B5EF4-FFF2-40B4-BE49-F238E27FC236}">
                  <a16:creationId xmlns:a16="http://schemas.microsoft.com/office/drawing/2014/main" id="{F1623020-CAB6-20C2-8F55-63D04AE7EE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060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9" name="Line 49">
              <a:extLst>
                <a:ext uri="{FF2B5EF4-FFF2-40B4-BE49-F238E27FC236}">
                  <a16:creationId xmlns:a16="http://schemas.microsoft.com/office/drawing/2014/main" id="{91084548-2CAD-B806-1036-7874CB1EF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060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0" name="Line 50">
              <a:extLst>
                <a:ext uri="{FF2B5EF4-FFF2-40B4-BE49-F238E27FC236}">
                  <a16:creationId xmlns:a16="http://schemas.microsoft.com/office/drawing/2014/main" id="{E72578F1-553F-CC40-5E53-EFE0E7DA1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340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1" name="Line 51">
              <a:extLst>
                <a:ext uri="{FF2B5EF4-FFF2-40B4-BE49-F238E27FC236}">
                  <a16:creationId xmlns:a16="http://schemas.microsoft.com/office/drawing/2014/main" id="{98D2CFFD-FE8B-FEF2-1F95-1B71E4D843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340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2" name="Line 52">
              <a:extLst>
                <a:ext uri="{FF2B5EF4-FFF2-40B4-BE49-F238E27FC236}">
                  <a16:creationId xmlns:a16="http://schemas.microsoft.com/office/drawing/2014/main" id="{89751BE9-B7B3-EF17-686F-AABF6FBC4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7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3" name="Line 53">
              <a:extLst>
                <a:ext uri="{FF2B5EF4-FFF2-40B4-BE49-F238E27FC236}">
                  <a16:creationId xmlns:a16="http://schemas.microsoft.com/office/drawing/2014/main" id="{2781367B-AA9E-4BB3-9172-419969CADD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617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4" name="Line 54">
              <a:extLst>
                <a:ext uri="{FF2B5EF4-FFF2-40B4-BE49-F238E27FC236}">
                  <a16:creationId xmlns:a16="http://schemas.microsoft.com/office/drawing/2014/main" id="{A25BF924-4BFD-70A2-A9F6-EE918EFDA2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895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5" name="Line 55">
              <a:extLst>
                <a:ext uri="{FF2B5EF4-FFF2-40B4-BE49-F238E27FC236}">
                  <a16:creationId xmlns:a16="http://schemas.microsoft.com/office/drawing/2014/main" id="{6757C4CD-3A0C-5943-7492-36CE5F7AF1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895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6" name="Line 56">
              <a:extLst>
                <a:ext uri="{FF2B5EF4-FFF2-40B4-BE49-F238E27FC236}">
                  <a16:creationId xmlns:a16="http://schemas.microsoft.com/office/drawing/2014/main" id="{E570DCCD-7B55-CCC7-17BB-C6BC15102E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245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7" name="Line 57">
              <a:extLst>
                <a:ext uri="{FF2B5EF4-FFF2-40B4-BE49-F238E27FC236}">
                  <a16:creationId xmlns:a16="http://schemas.microsoft.com/office/drawing/2014/main" id="{AE6DD272-2340-9B33-59BB-C4676CA711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3245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8" name="Line 58">
              <a:extLst>
                <a:ext uri="{FF2B5EF4-FFF2-40B4-BE49-F238E27FC236}">
                  <a16:creationId xmlns:a16="http://schemas.microsoft.com/office/drawing/2014/main" id="{8805591B-04E7-F7B8-65C0-9D3D09722F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732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9" name="Line 59">
              <a:extLst>
                <a:ext uri="{FF2B5EF4-FFF2-40B4-BE49-F238E27FC236}">
                  <a16:creationId xmlns:a16="http://schemas.microsoft.com/office/drawing/2014/main" id="{4357399F-DBA4-35E6-71E6-46DADC3FFF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3732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0" name="Line 60">
              <a:extLst>
                <a:ext uri="{FF2B5EF4-FFF2-40B4-BE49-F238E27FC236}">
                  <a16:creationId xmlns:a16="http://schemas.microsoft.com/office/drawing/2014/main" id="{FFFF2DFB-7BEC-0F06-8849-553360FA77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128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1" name="Line 61">
              <a:extLst>
                <a:ext uri="{FF2B5EF4-FFF2-40B4-BE49-F238E27FC236}">
                  <a16:creationId xmlns:a16="http://schemas.microsoft.com/office/drawing/2014/main" id="{FDB9A2A1-0929-AA6B-63AB-10D0684A87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4128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2" name="Line 62">
              <a:extLst>
                <a:ext uri="{FF2B5EF4-FFF2-40B4-BE49-F238E27FC236}">
                  <a16:creationId xmlns:a16="http://schemas.microsoft.com/office/drawing/2014/main" id="{59455CEB-6FE0-87A9-0C13-B1BA7A265B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443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3" name="Line 63">
              <a:extLst>
                <a:ext uri="{FF2B5EF4-FFF2-40B4-BE49-F238E27FC236}">
                  <a16:creationId xmlns:a16="http://schemas.microsoft.com/office/drawing/2014/main" id="{42DFD07F-EB32-637D-5022-E03AFBD29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4443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4" name="Line 64">
              <a:extLst>
                <a:ext uri="{FF2B5EF4-FFF2-40B4-BE49-F238E27FC236}">
                  <a16:creationId xmlns:a16="http://schemas.microsoft.com/office/drawing/2014/main" id="{08E13A1B-3BE6-5FA0-BB79-FF9A4DE7AF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825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5" name="Line 65">
              <a:extLst>
                <a:ext uri="{FF2B5EF4-FFF2-40B4-BE49-F238E27FC236}">
                  <a16:creationId xmlns:a16="http://schemas.microsoft.com/office/drawing/2014/main" id="{D9FC1E98-7CBD-C1C1-DC27-958C0D31F2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4825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6" name="Line 66">
              <a:extLst>
                <a:ext uri="{FF2B5EF4-FFF2-40B4-BE49-F238E27FC236}">
                  <a16:creationId xmlns:a16="http://schemas.microsoft.com/office/drawing/2014/main" id="{F3CB8D7D-A4DE-6D08-D37D-51DF86A9C6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7" name="Line 67">
              <a:extLst>
                <a:ext uri="{FF2B5EF4-FFF2-40B4-BE49-F238E27FC236}">
                  <a16:creationId xmlns:a16="http://schemas.microsoft.com/office/drawing/2014/main" id="{CDCC3E63-7892-698D-FDA4-B93EBB64C9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78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8" name="Line 68">
              <a:extLst>
                <a:ext uri="{FF2B5EF4-FFF2-40B4-BE49-F238E27FC236}">
                  <a16:creationId xmlns:a16="http://schemas.microsoft.com/office/drawing/2014/main" id="{B5AB2FE8-044A-6C18-DA01-DB3E47C3F1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556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9" name="Line 69">
              <a:extLst>
                <a:ext uri="{FF2B5EF4-FFF2-40B4-BE49-F238E27FC236}">
                  <a16:creationId xmlns:a16="http://schemas.microsoft.com/office/drawing/2014/main" id="{55B84C1A-A7A8-6368-02A0-7E44BF7144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34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0" name="Line 70">
              <a:extLst>
                <a:ext uri="{FF2B5EF4-FFF2-40B4-BE49-F238E27FC236}">
                  <a16:creationId xmlns:a16="http://schemas.microsoft.com/office/drawing/2014/main" id="{91C09CD2-1293-8E65-1FF1-C073C3AACE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12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1" name="Line 71">
              <a:extLst>
                <a:ext uri="{FF2B5EF4-FFF2-40B4-BE49-F238E27FC236}">
                  <a16:creationId xmlns:a16="http://schemas.microsoft.com/office/drawing/2014/main" id="{55FC09B8-65C9-E977-D0C6-9B756A2CDB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390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2" name="Line 72">
              <a:extLst>
                <a:ext uri="{FF2B5EF4-FFF2-40B4-BE49-F238E27FC236}">
                  <a16:creationId xmlns:a16="http://schemas.microsoft.com/office/drawing/2014/main" id="{2116F284-0E5B-059D-A059-3D4AD36F05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7"/>
              <a:ext cx="0" cy="39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3" name="Line 73">
              <a:extLst>
                <a:ext uri="{FF2B5EF4-FFF2-40B4-BE49-F238E27FC236}">
                  <a16:creationId xmlns:a16="http://schemas.microsoft.com/office/drawing/2014/main" id="{BE428227-E8E5-F273-4F79-211245E650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060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4" name="Line 74">
              <a:extLst>
                <a:ext uri="{FF2B5EF4-FFF2-40B4-BE49-F238E27FC236}">
                  <a16:creationId xmlns:a16="http://schemas.microsoft.com/office/drawing/2014/main" id="{D260220A-F0DB-57DB-FBE8-A05629633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340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5" name="Line 75">
              <a:extLst>
                <a:ext uri="{FF2B5EF4-FFF2-40B4-BE49-F238E27FC236}">
                  <a16:creationId xmlns:a16="http://schemas.microsoft.com/office/drawing/2014/main" id="{207997BC-0EC5-9921-540C-58DA343296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17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6" name="Line 76">
              <a:extLst>
                <a:ext uri="{FF2B5EF4-FFF2-40B4-BE49-F238E27FC236}">
                  <a16:creationId xmlns:a16="http://schemas.microsoft.com/office/drawing/2014/main" id="{D74820D7-F881-F282-3A44-8D5571525A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895"/>
              <a:ext cx="0" cy="34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7" name="Line 77">
              <a:extLst>
                <a:ext uri="{FF2B5EF4-FFF2-40B4-BE49-F238E27FC236}">
                  <a16:creationId xmlns:a16="http://schemas.microsoft.com/office/drawing/2014/main" id="{05C4BE3F-BA06-2E28-5217-C0FC9CAA5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245"/>
              <a:ext cx="0" cy="48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8" name="Line 78">
              <a:extLst>
                <a:ext uri="{FF2B5EF4-FFF2-40B4-BE49-F238E27FC236}">
                  <a16:creationId xmlns:a16="http://schemas.microsoft.com/office/drawing/2014/main" id="{7B14E763-9A9A-1937-F037-2985678963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732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9" name="Line 79">
              <a:extLst>
                <a:ext uri="{FF2B5EF4-FFF2-40B4-BE49-F238E27FC236}">
                  <a16:creationId xmlns:a16="http://schemas.microsoft.com/office/drawing/2014/main" id="{5F0CD601-2684-A6C0-CC05-B7EB98A238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128"/>
              <a:ext cx="0" cy="31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0" name="Line 80">
              <a:extLst>
                <a:ext uri="{FF2B5EF4-FFF2-40B4-BE49-F238E27FC236}">
                  <a16:creationId xmlns:a16="http://schemas.microsoft.com/office/drawing/2014/main" id="{2F5BA692-4946-50C4-1A05-C602AA0958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443"/>
              <a:ext cx="0" cy="379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1" name="Line 81">
              <a:extLst>
                <a:ext uri="{FF2B5EF4-FFF2-40B4-BE49-F238E27FC236}">
                  <a16:creationId xmlns:a16="http://schemas.microsoft.com/office/drawing/2014/main" id="{5CF18BC5-525B-13D3-72DF-BC7442F34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0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2" name="Line 82">
              <a:extLst>
                <a:ext uri="{FF2B5EF4-FFF2-40B4-BE49-F238E27FC236}">
                  <a16:creationId xmlns:a16="http://schemas.microsoft.com/office/drawing/2014/main" id="{53319619-1754-2BFB-6ECC-1323FD982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78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3" name="Line 83">
              <a:extLst>
                <a:ext uri="{FF2B5EF4-FFF2-40B4-BE49-F238E27FC236}">
                  <a16:creationId xmlns:a16="http://schemas.microsoft.com/office/drawing/2014/main" id="{B4925935-5098-15BA-57E3-E7E441CFBE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556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4" name="Line 84">
              <a:extLst>
                <a:ext uri="{FF2B5EF4-FFF2-40B4-BE49-F238E27FC236}">
                  <a16:creationId xmlns:a16="http://schemas.microsoft.com/office/drawing/2014/main" id="{EDFBE78D-572D-89A9-0AF3-7C1F93536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834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5" name="Line 85">
              <a:extLst>
                <a:ext uri="{FF2B5EF4-FFF2-40B4-BE49-F238E27FC236}">
                  <a16:creationId xmlns:a16="http://schemas.microsoft.com/office/drawing/2014/main" id="{B8282706-FA79-CBEE-0EA6-4516B4F605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1112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6" name="Line 86">
              <a:extLst>
                <a:ext uri="{FF2B5EF4-FFF2-40B4-BE49-F238E27FC236}">
                  <a16:creationId xmlns:a16="http://schemas.microsoft.com/office/drawing/2014/main" id="{C002D18F-E286-85B5-B553-98E70B12F0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1390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7" name="Line 87">
              <a:extLst>
                <a:ext uri="{FF2B5EF4-FFF2-40B4-BE49-F238E27FC236}">
                  <a16:creationId xmlns:a16="http://schemas.microsoft.com/office/drawing/2014/main" id="{24D6FE30-9377-70FF-0216-CA3E278126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1667"/>
              <a:ext cx="0" cy="39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8" name="Line 88">
              <a:extLst>
                <a:ext uri="{FF2B5EF4-FFF2-40B4-BE49-F238E27FC236}">
                  <a16:creationId xmlns:a16="http://schemas.microsoft.com/office/drawing/2014/main" id="{71058890-4CB2-BD88-E271-6A4812780E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060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9" name="Line 89">
              <a:extLst>
                <a:ext uri="{FF2B5EF4-FFF2-40B4-BE49-F238E27FC236}">
                  <a16:creationId xmlns:a16="http://schemas.microsoft.com/office/drawing/2014/main" id="{5402420F-F634-4FFA-FBF5-FF3FFB94A1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340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0" name="Line 90">
              <a:extLst>
                <a:ext uri="{FF2B5EF4-FFF2-40B4-BE49-F238E27FC236}">
                  <a16:creationId xmlns:a16="http://schemas.microsoft.com/office/drawing/2014/main" id="{9577FD36-ED96-A96E-6269-DDB1B45DA2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617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1" name="Line 91">
              <a:extLst>
                <a:ext uri="{FF2B5EF4-FFF2-40B4-BE49-F238E27FC236}">
                  <a16:creationId xmlns:a16="http://schemas.microsoft.com/office/drawing/2014/main" id="{718AF884-F350-78AF-BD52-6D13E70401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895"/>
              <a:ext cx="0" cy="34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2" name="Line 92">
              <a:extLst>
                <a:ext uri="{FF2B5EF4-FFF2-40B4-BE49-F238E27FC236}">
                  <a16:creationId xmlns:a16="http://schemas.microsoft.com/office/drawing/2014/main" id="{9023350C-0172-B0EB-8CFF-04E280DBF6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3245"/>
              <a:ext cx="0" cy="48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3" name="Line 93">
              <a:extLst>
                <a:ext uri="{FF2B5EF4-FFF2-40B4-BE49-F238E27FC236}">
                  <a16:creationId xmlns:a16="http://schemas.microsoft.com/office/drawing/2014/main" id="{30122459-48F0-7F24-FA2A-C4324CB08C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3732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4" name="Line 94">
              <a:extLst>
                <a:ext uri="{FF2B5EF4-FFF2-40B4-BE49-F238E27FC236}">
                  <a16:creationId xmlns:a16="http://schemas.microsoft.com/office/drawing/2014/main" id="{B83FBDA9-B742-0FE9-823C-ACDE93B0B7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4128"/>
              <a:ext cx="0" cy="31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5" name="Line 95">
              <a:extLst>
                <a:ext uri="{FF2B5EF4-FFF2-40B4-BE49-F238E27FC236}">
                  <a16:creationId xmlns:a16="http://schemas.microsoft.com/office/drawing/2014/main" id="{E04638A4-3EAB-43DA-26B0-B4CA4894AA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4443"/>
              <a:ext cx="0" cy="379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6" name="Line 96">
              <a:extLst>
                <a:ext uri="{FF2B5EF4-FFF2-40B4-BE49-F238E27FC236}">
                  <a16:creationId xmlns:a16="http://schemas.microsoft.com/office/drawing/2014/main" id="{E929425F-FE4B-26AF-25B3-C7BCF57B09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0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7" name="Line 97">
              <a:extLst>
                <a:ext uri="{FF2B5EF4-FFF2-40B4-BE49-F238E27FC236}">
                  <a16:creationId xmlns:a16="http://schemas.microsoft.com/office/drawing/2014/main" id="{4F85729D-1281-C83F-EE89-E91F4F7EFE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78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8" name="Line 98">
              <a:extLst>
                <a:ext uri="{FF2B5EF4-FFF2-40B4-BE49-F238E27FC236}">
                  <a16:creationId xmlns:a16="http://schemas.microsoft.com/office/drawing/2014/main" id="{A7E06FBE-4529-7CDB-5E36-D8FE85F08F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556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9" name="Line 99">
              <a:extLst>
                <a:ext uri="{FF2B5EF4-FFF2-40B4-BE49-F238E27FC236}">
                  <a16:creationId xmlns:a16="http://schemas.microsoft.com/office/drawing/2014/main" id="{12755582-E298-409D-8CB7-C4672B0FA3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834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0" name="Line 100">
              <a:extLst>
                <a:ext uri="{FF2B5EF4-FFF2-40B4-BE49-F238E27FC236}">
                  <a16:creationId xmlns:a16="http://schemas.microsoft.com/office/drawing/2014/main" id="{8D30CCDC-F5F4-F591-DF24-7E66773E4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112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1" name="Line 101">
              <a:extLst>
                <a:ext uri="{FF2B5EF4-FFF2-40B4-BE49-F238E27FC236}">
                  <a16:creationId xmlns:a16="http://schemas.microsoft.com/office/drawing/2014/main" id="{58304101-0D8B-82E3-A5B7-A2AC3BF093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390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2" name="Line 102">
              <a:extLst>
                <a:ext uri="{FF2B5EF4-FFF2-40B4-BE49-F238E27FC236}">
                  <a16:creationId xmlns:a16="http://schemas.microsoft.com/office/drawing/2014/main" id="{A2C0152B-BBC9-A670-97F1-B7E0EE354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667"/>
              <a:ext cx="0" cy="391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" name="Line 103">
              <a:extLst>
                <a:ext uri="{FF2B5EF4-FFF2-40B4-BE49-F238E27FC236}">
                  <a16:creationId xmlns:a16="http://schemas.microsoft.com/office/drawing/2014/main" id="{2A097AFF-737D-7043-2B5A-FAD25CBFCE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060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" name="Line 104">
              <a:extLst>
                <a:ext uri="{FF2B5EF4-FFF2-40B4-BE49-F238E27FC236}">
                  <a16:creationId xmlns:a16="http://schemas.microsoft.com/office/drawing/2014/main" id="{BFA3C8A9-0371-D057-3886-D0A2A2637C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340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" name="Line 105">
              <a:extLst>
                <a:ext uri="{FF2B5EF4-FFF2-40B4-BE49-F238E27FC236}">
                  <a16:creationId xmlns:a16="http://schemas.microsoft.com/office/drawing/2014/main" id="{F2A96776-1680-8105-61BB-DC8A502071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617"/>
              <a:ext cx="0" cy="27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6" name="Line 106">
              <a:extLst>
                <a:ext uri="{FF2B5EF4-FFF2-40B4-BE49-F238E27FC236}">
                  <a16:creationId xmlns:a16="http://schemas.microsoft.com/office/drawing/2014/main" id="{89EBD8C0-9F4B-97FF-2691-0864BBF7A1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895"/>
              <a:ext cx="0" cy="34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7" name="Line 107">
              <a:extLst>
                <a:ext uri="{FF2B5EF4-FFF2-40B4-BE49-F238E27FC236}">
                  <a16:creationId xmlns:a16="http://schemas.microsoft.com/office/drawing/2014/main" id="{A26F51CA-6372-AD0C-A806-91FE5227AA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245"/>
              <a:ext cx="0" cy="484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8" name="Line 108">
              <a:extLst>
                <a:ext uri="{FF2B5EF4-FFF2-40B4-BE49-F238E27FC236}">
                  <a16:creationId xmlns:a16="http://schemas.microsoft.com/office/drawing/2014/main" id="{D0811742-374C-FA93-F94B-9C52130D49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732"/>
              <a:ext cx="0" cy="393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9" name="Line 109">
              <a:extLst>
                <a:ext uri="{FF2B5EF4-FFF2-40B4-BE49-F238E27FC236}">
                  <a16:creationId xmlns:a16="http://schemas.microsoft.com/office/drawing/2014/main" id="{A3F2B142-90C5-8A3D-62B1-785F6DE219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128"/>
              <a:ext cx="0" cy="31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0" name="Line 110">
              <a:extLst>
                <a:ext uri="{FF2B5EF4-FFF2-40B4-BE49-F238E27FC236}">
                  <a16:creationId xmlns:a16="http://schemas.microsoft.com/office/drawing/2014/main" id="{F1AB9DF9-4B38-B4FF-A0D2-4CB6031E9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443"/>
              <a:ext cx="0" cy="379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>
            <a:extLst>
              <a:ext uri="{FF2B5EF4-FFF2-40B4-BE49-F238E27FC236}">
                <a16:creationId xmlns:a16="http://schemas.microsoft.com/office/drawing/2014/main" id="{8AF1D2D0-36BB-AFCF-D407-6412AC4D0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396875"/>
            <a:ext cx="8164512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E3EBC2F1-3004-74DA-CA80-40A89AC2F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2039938"/>
            <a:ext cx="8164512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267" name="Group 3">
            <a:extLst>
              <a:ext uri="{FF2B5EF4-FFF2-40B4-BE49-F238E27FC236}">
                <a16:creationId xmlns:a16="http://schemas.microsoft.com/office/drawing/2014/main" id="{C333509E-C95B-3154-099D-F88EA5E838F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075863" cy="7542213"/>
            <a:chOff x="0" y="0"/>
            <a:chExt cx="6347" cy="4751"/>
          </a:xfrm>
        </p:grpSpPr>
        <p:sp>
          <p:nvSpPr>
            <p:cNvPr id="11268" name="Rectangle 4">
              <a:extLst>
                <a:ext uri="{FF2B5EF4-FFF2-40B4-BE49-F238E27FC236}">
                  <a16:creationId xmlns:a16="http://schemas.microsoft.com/office/drawing/2014/main" id="{E4127843-8003-3163-B683-6DE1FAAD4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1" cy="336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Age</a:t>
              </a:r>
            </a:p>
          </p:txBody>
        </p:sp>
        <p:sp>
          <p:nvSpPr>
            <p:cNvPr id="11269" name="Rectangle 5">
              <a:extLst>
                <a:ext uri="{FF2B5EF4-FFF2-40B4-BE49-F238E27FC236}">
                  <a16:creationId xmlns:a16="http://schemas.microsoft.com/office/drawing/2014/main" id="{4782C6D9-98A0-206E-0A78-96C600D50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0"/>
              <a:ext cx="5101" cy="336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7056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b="1">
                  <a:latin typeface="Gill Sans MT" panose="020B0502020104020203" pitchFamily="34" charset="77"/>
                </a:rPr>
                <a:t>Agricultural Revolution</a:t>
              </a:r>
            </a:p>
          </p:txBody>
        </p:sp>
        <p:sp>
          <p:nvSpPr>
            <p:cNvPr id="11270" name="Rectangle 6">
              <a:extLst>
                <a:ext uri="{FF2B5EF4-FFF2-40B4-BE49-F238E27FC236}">
                  <a16:creationId xmlns:a16="http://schemas.microsoft.com/office/drawing/2014/main" id="{544F6829-3D9B-90B5-F541-B2228D56B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9"/>
              <a:ext cx="1241" cy="262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When</a:t>
              </a:r>
            </a:p>
          </p:txBody>
        </p:sp>
        <p:sp>
          <p:nvSpPr>
            <p:cNvPr id="11271" name="Rectangle 7">
              <a:extLst>
                <a:ext uri="{FF2B5EF4-FFF2-40B4-BE49-F238E27FC236}">
                  <a16:creationId xmlns:a16="http://schemas.microsoft.com/office/drawing/2014/main" id="{6330D26A-09FB-2728-A53D-8D347CFCE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339"/>
              <a:ext cx="5101" cy="262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c. 5,000 BC</a:t>
              </a:r>
            </a:p>
          </p:txBody>
        </p:sp>
        <p:sp>
          <p:nvSpPr>
            <p:cNvPr id="11272" name="Rectangle 8">
              <a:extLst>
                <a:ext uri="{FF2B5EF4-FFF2-40B4-BE49-F238E27FC236}">
                  <a16:creationId xmlns:a16="http://schemas.microsoft.com/office/drawing/2014/main" id="{DE4EAE51-E80F-F178-7B75-605678BB5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4"/>
              <a:ext cx="1241" cy="262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Where Live</a:t>
              </a:r>
            </a:p>
          </p:txBody>
        </p:sp>
        <p:sp>
          <p:nvSpPr>
            <p:cNvPr id="11273" name="Rectangle 9">
              <a:extLst>
                <a:ext uri="{FF2B5EF4-FFF2-40B4-BE49-F238E27FC236}">
                  <a16:creationId xmlns:a16="http://schemas.microsoft.com/office/drawing/2014/main" id="{B3178CDA-EDD6-28C0-B95E-6D4B21001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604"/>
              <a:ext cx="5101" cy="262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Villages/cities</a:t>
              </a:r>
            </a:p>
          </p:txBody>
        </p:sp>
        <p:sp>
          <p:nvSpPr>
            <p:cNvPr id="11274" name="Rectangle 10">
              <a:extLst>
                <a:ext uri="{FF2B5EF4-FFF2-40B4-BE49-F238E27FC236}">
                  <a16:creationId xmlns:a16="http://schemas.microsoft.com/office/drawing/2014/main" id="{61A8EB8B-3FAF-64D7-3BFE-0A087E84B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69"/>
              <a:ext cx="1241" cy="262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Social Structure</a:t>
              </a:r>
            </a:p>
          </p:txBody>
        </p:sp>
        <p:sp>
          <p:nvSpPr>
            <p:cNvPr id="11275" name="Rectangle 11">
              <a:extLst>
                <a:ext uri="{FF2B5EF4-FFF2-40B4-BE49-F238E27FC236}">
                  <a16:creationId xmlns:a16="http://schemas.microsoft.com/office/drawing/2014/main" id="{AF577766-457A-17F0-11A5-060997289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869"/>
              <a:ext cx="5101" cy="262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Village communities</a:t>
              </a:r>
            </a:p>
          </p:txBody>
        </p:sp>
        <p:sp>
          <p:nvSpPr>
            <p:cNvPr id="11276" name="Rectangle 12">
              <a:extLst>
                <a:ext uri="{FF2B5EF4-FFF2-40B4-BE49-F238E27FC236}">
                  <a16:creationId xmlns:a16="http://schemas.microsoft.com/office/drawing/2014/main" id="{563010E1-960D-DB88-BDFE-690EDFA15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34"/>
              <a:ext cx="1241" cy="262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Ethos</a:t>
              </a:r>
            </a:p>
          </p:txBody>
        </p:sp>
        <p:sp>
          <p:nvSpPr>
            <p:cNvPr id="11277" name="Rectangle 13">
              <a:extLst>
                <a:ext uri="{FF2B5EF4-FFF2-40B4-BE49-F238E27FC236}">
                  <a16:creationId xmlns:a16="http://schemas.microsoft.com/office/drawing/2014/main" id="{7D7B6A03-169D-9305-5006-81165B131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1134"/>
              <a:ext cx="5101" cy="262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Community focus; elders revered</a:t>
              </a:r>
            </a:p>
          </p:txBody>
        </p:sp>
        <p:sp>
          <p:nvSpPr>
            <p:cNvPr id="11278" name="Rectangle 14">
              <a:extLst>
                <a:ext uri="{FF2B5EF4-FFF2-40B4-BE49-F238E27FC236}">
                  <a16:creationId xmlns:a16="http://schemas.microsoft.com/office/drawing/2014/main" id="{5B2A88F3-EAA5-A829-17BF-BB099963D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99"/>
              <a:ext cx="1241" cy="262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Lifestyle</a:t>
              </a:r>
            </a:p>
          </p:txBody>
        </p:sp>
        <p:sp>
          <p:nvSpPr>
            <p:cNvPr id="11279" name="Rectangle 15">
              <a:extLst>
                <a:ext uri="{FF2B5EF4-FFF2-40B4-BE49-F238E27FC236}">
                  <a16:creationId xmlns:a16="http://schemas.microsoft.com/office/drawing/2014/main" id="{F608586D-3957-A1CE-2637-612AFF543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1399"/>
              <a:ext cx="5101" cy="262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Predominantly outside, except very rich; fixed abodes (hut)</a:t>
              </a:r>
            </a:p>
          </p:txBody>
        </p:sp>
        <p:sp>
          <p:nvSpPr>
            <p:cNvPr id="11280" name="Rectangle 16">
              <a:extLst>
                <a:ext uri="{FF2B5EF4-FFF2-40B4-BE49-F238E27FC236}">
                  <a16:creationId xmlns:a16="http://schemas.microsoft.com/office/drawing/2014/main" id="{D3EBFD63-DC57-28EB-1CF3-A08C1610F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664"/>
              <a:ext cx="1241" cy="38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Childcare</a:t>
              </a:r>
            </a:p>
          </p:txBody>
        </p:sp>
        <p:sp>
          <p:nvSpPr>
            <p:cNvPr id="11281" name="Rectangle 17">
              <a:extLst>
                <a:ext uri="{FF2B5EF4-FFF2-40B4-BE49-F238E27FC236}">
                  <a16:creationId xmlns:a16="http://schemas.microsoft.com/office/drawing/2014/main" id="{ED6C41DE-E827-72CB-8E85-E180067D3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1664"/>
              <a:ext cx="5101" cy="38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Increasing division into various trades: boys raised in trades of fathers</a:t>
              </a:r>
            </a:p>
          </p:txBody>
        </p:sp>
        <p:sp>
          <p:nvSpPr>
            <p:cNvPr id="11282" name="Rectangle 18">
              <a:extLst>
                <a:ext uri="{FF2B5EF4-FFF2-40B4-BE49-F238E27FC236}">
                  <a16:creationId xmlns:a16="http://schemas.microsoft.com/office/drawing/2014/main" id="{485C3EA5-3D15-ADE7-A39C-FEDAB3BBD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054"/>
              <a:ext cx="1241" cy="262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Day/Night</a:t>
              </a:r>
            </a:p>
          </p:txBody>
        </p:sp>
        <p:sp>
          <p:nvSpPr>
            <p:cNvPr id="11283" name="Rectangle 19">
              <a:extLst>
                <a:ext uri="{FF2B5EF4-FFF2-40B4-BE49-F238E27FC236}">
                  <a16:creationId xmlns:a16="http://schemas.microsoft.com/office/drawing/2014/main" id="{A064E3C9-D2DC-2E82-8FF5-FBFEB65E8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2054"/>
              <a:ext cx="5101" cy="262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 Sleep wake cycles according to natural daylight; firelight, candles</a:t>
              </a:r>
            </a:p>
          </p:txBody>
        </p:sp>
        <p:sp>
          <p:nvSpPr>
            <p:cNvPr id="11284" name="Rectangle 20">
              <a:extLst>
                <a:ext uri="{FF2B5EF4-FFF2-40B4-BE49-F238E27FC236}">
                  <a16:creationId xmlns:a16="http://schemas.microsoft.com/office/drawing/2014/main" id="{4D34D2F0-E4BE-6734-5A56-C957CEA64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318"/>
              <a:ext cx="1241" cy="262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Seasons</a:t>
              </a:r>
            </a:p>
          </p:txBody>
        </p:sp>
        <p:sp>
          <p:nvSpPr>
            <p:cNvPr id="11285" name="Rectangle 21">
              <a:extLst>
                <a:ext uri="{FF2B5EF4-FFF2-40B4-BE49-F238E27FC236}">
                  <a16:creationId xmlns:a16="http://schemas.microsoft.com/office/drawing/2014/main" id="{8F2B3E01-7171-D38B-DDB3-D4A2D531E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2318"/>
              <a:ext cx="5101" cy="262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Activities, foods seasonal: 'hibernation'</a:t>
              </a:r>
            </a:p>
          </p:txBody>
        </p:sp>
        <p:sp>
          <p:nvSpPr>
            <p:cNvPr id="11286" name="Rectangle 22">
              <a:extLst>
                <a:ext uri="{FF2B5EF4-FFF2-40B4-BE49-F238E27FC236}">
                  <a16:creationId xmlns:a16="http://schemas.microsoft.com/office/drawing/2014/main" id="{307523CA-BB23-7F05-2180-C1DEA0A04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83"/>
              <a:ext cx="1241" cy="262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Clothing</a:t>
              </a:r>
            </a:p>
          </p:txBody>
        </p:sp>
        <p:sp>
          <p:nvSpPr>
            <p:cNvPr id="11287" name="Rectangle 23">
              <a:extLst>
                <a:ext uri="{FF2B5EF4-FFF2-40B4-BE49-F238E27FC236}">
                  <a16:creationId xmlns:a16="http://schemas.microsoft.com/office/drawing/2014/main" id="{E9F3B629-A152-A901-1DCD-11D5C2EFF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2583"/>
              <a:ext cx="5101" cy="262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Minimal clothing, all natural materials; connected to the earth</a:t>
              </a:r>
            </a:p>
          </p:txBody>
        </p:sp>
        <p:sp>
          <p:nvSpPr>
            <p:cNvPr id="11288" name="Rectangle 24">
              <a:extLst>
                <a:ext uri="{FF2B5EF4-FFF2-40B4-BE49-F238E27FC236}">
                  <a16:creationId xmlns:a16="http://schemas.microsoft.com/office/drawing/2014/main" id="{37365768-51A3-C296-FF6F-FC50A5C06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847"/>
              <a:ext cx="1241" cy="315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Pollution</a:t>
              </a:r>
            </a:p>
          </p:txBody>
        </p:sp>
        <p:sp>
          <p:nvSpPr>
            <p:cNvPr id="11289" name="Rectangle 25">
              <a:extLst>
                <a:ext uri="{FF2B5EF4-FFF2-40B4-BE49-F238E27FC236}">
                  <a16:creationId xmlns:a16="http://schemas.microsoft.com/office/drawing/2014/main" id="{CB13F4F9-4FFE-9C54-5A6F-D9273669F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2847"/>
              <a:ext cx="5101" cy="315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Clearing forests, land degradation; poor sanitation  in cities</a:t>
              </a:r>
            </a:p>
          </p:txBody>
        </p:sp>
        <p:sp>
          <p:nvSpPr>
            <p:cNvPr id="11290" name="Rectangle 26">
              <a:extLst>
                <a:ext uri="{FF2B5EF4-FFF2-40B4-BE49-F238E27FC236}">
                  <a16:creationId xmlns:a16="http://schemas.microsoft.com/office/drawing/2014/main" id="{6D7B5B0C-F60F-7E2D-2B8A-CB6A36D66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166"/>
              <a:ext cx="1241" cy="54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Electromagnetic Environment</a:t>
              </a:r>
            </a:p>
          </p:txBody>
        </p:sp>
        <p:sp>
          <p:nvSpPr>
            <p:cNvPr id="11291" name="Rectangle 27">
              <a:extLst>
                <a:ext uri="{FF2B5EF4-FFF2-40B4-BE49-F238E27FC236}">
                  <a16:creationId xmlns:a16="http://schemas.microsoft.com/office/drawing/2014/main" id="{B6C41B06-D504-12C6-AC9E-861D98396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3166"/>
              <a:ext cx="5101" cy="54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36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96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No electromagnetic radiation other than occasional solar flares: connected to earth (giant magnet)</a:t>
              </a:r>
            </a:p>
            <a:p>
              <a:pPr hangingPunct="1">
                <a:lnSpc>
                  <a:spcPct val="96000"/>
                </a:lnSpc>
                <a:buClrTx/>
                <a:buFontTx/>
                <a:buNone/>
              </a:pPr>
              <a:endParaRPr lang="en-AU" altLang="en-US" sz="1600">
                <a:latin typeface="Gill Sans MT" panose="020B0502020104020203" pitchFamily="34" charset="77"/>
              </a:endParaRPr>
            </a:p>
          </p:txBody>
        </p:sp>
        <p:sp>
          <p:nvSpPr>
            <p:cNvPr id="11292" name="Rectangle 28">
              <a:extLst>
                <a:ext uri="{FF2B5EF4-FFF2-40B4-BE49-F238E27FC236}">
                  <a16:creationId xmlns:a16="http://schemas.microsoft.com/office/drawing/2014/main" id="{8B950142-4DFB-27A0-EFEC-42E1ECA39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16"/>
              <a:ext cx="1241" cy="387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Diet</a:t>
              </a:r>
            </a:p>
          </p:txBody>
        </p:sp>
        <p:sp>
          <p:nvSpPr>
            <p:cNvPr id="11293" name="Rectangle 29">
              <a:extLst>
                <a:ext uri="{FF2B5EF4-FFF2-40B4-BE49-F238E27FC236}">
                  <a16:creationId xmlns:a16="http://schemas.microsoft.com/office/drawing/2014/main" id="{D2F733B5-BC52-F038-1A1D-3D669B7DC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3716"/>
              <a:ext cx="5101" cy="387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 b="1">
                  <a:latin typeface="Gill Sans MT" panose="020B0502020104020203" pitchFamily="34" charset="77"/>
                </a:rPr>
                <a:t>Introduction of grains, sourdough leavens; fermented foods;  organic, unrefined (except very rich)</a:t>
              </a:r>
            </a:p>
          </p:txBody>
        </p:sp>
        <p:sp>
          <p:nvSpPr>
            <p:cNvPr id="11294" name="Rectangle 30">
              <a:extLst>
                <a:ext uri="{FF2B5EF4-FFF2-40B4-BE49-F238E27FC236}">
                  <a16:creationId xmlns:a16="http://schemas.microsoft.com/office/drawing/2014/main" id="{C2E8F43A-4C01-DE58-D61D-A9CDD1AC7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06"/>
              <a:ext cx="1241" cy="298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Communication</a:t>
              </a:r>
            </a:p>
          </p:txBody>
        </p:sp>
        <p:sp>
          <p:nvSpPr>
            <p:cNvPr id="11295" name="Rectangle 31">
              <a:extLst>
                <a:ext uri="{FF2B5EF4-FFF2-40B4-BE49-F238E27FC236}">
                  <a16:creationId xmlns:a16="http://schemas.microsoft.com/office/drawing/2014/main" id="{F123F3B1-F064-6A38-0EC4-E4464B90E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4106"/>
              <a:ext cx="5101" cy="298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Face to face communication: hand to hand combat; letters</a:t>
              </a:r>
            </a:p>
          </p:txBody>
        </p:sp>
        <p:sp>
          <p:nvSpPr>
            <p:cNvPr id="11296" name="Rectangle 32">
              <a:extLst>
                <a:ext uri="{FF2B5EF4-FFF2-40B4-BE49-F238E27FC236}">
                  <a16:creationId xmlns:a16="http://schemas.microsoft.com/office/drawing/2014/main" id="{779FAA74-8433-301E-D914-A3DB6E3E8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407"/>
              <a:ext cx="1241" cy="342"/>
            </a:xfrm>
            <a:prstGeom prst="rect">
              <a:avLst/>
            </a:prstGeom>
            <a:solidFill>
              <a:srgbClr val="389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solidFill>
                    <a:srgbClr val="FFFFFF"/>
                  </a:solidFill>
                  <a:latin typeface="Gill Sans MT" panose="020B0502020104020203" pitchFamily="34" charset="77"/>
                </a:rPr>
                <a:t>Diseases/Lifespan</a:t>
              </a:r>
            </a:p>
          </p:txBody>
        </p:sp>
        <p:sp>
          <p:nvSpPr>
            <p:cNvPr id="11297" name="Rectangle 33">
              <a:extLst>
                <a:ext uri="{FF2B5EF4-FFF2-40B4-BE49-F238E27FC236}">
                  <a16:creationId xmlns:a16="http://schemas.microsoft.com/office/drawing/2014/main" id="{C26CFAB7-1A12-49E1-F661-A38016B8F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4407"/>
              <a:ext cx="5101" cy="342"/>
            </a:xfrm>
            <a:prstGeom prst="rect">
              <a:avLst/>
            </a:prstGeom>
            <a:solidFill>
              <a:srgbClr val="CEDB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804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89000"/>
                </a:lnSpc>
                <a:buClrTx/>
                <a:buFontTx/>
                <a:buNone/>
              </a:pPr>
              <a:r>
                <a:rPr lang="en-AU" altLang="en-US" sz="1600">
                  <a:latin typeface="Gill Sans MT" panose="020B0502020104020203" pitchFamily="34" charset="77"/>
                </a:rPr>
                <a:t>Starvation, acute severe infection, trauma, childbirth; </a:t>
              </a:r>
              <a:r>
                <a:rPr lang="en-AU" altLang="en-US" sz="1600" b="1">
                  <a:latin typeface="Gill Sans MT" panose="020B0502020104020203" pitchFamily="34" charset="77"/>
                </a:rPr>
                <a:t>plagues (cities)</a:t>
              </a:r>
            </a:p>
          </p:txBody>
        </p:sp>
        <p:sp>
          <p:nvSpPr>
            <p:cNvPr id="11298" name="Line 34">
              <a:extLst>
                <a:ext uri="{FF2B5EF4-FFF2-40B4-BE49-F238E27FC236}">
                  <a16:creationId xmlns:a16="http://schemas.microsoft.com/office/drawing/2014/main" id="{8CDAB776-9B6B-CF1E-4C8D-C5FEAEFE66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9" name="Line 35">
              <a:extLst>
                <a:ext uri="{FF2B5EF4-FFF2-40B4-BE49-F238E27FC236}">
                  <a16:creationId xmlns:a16="http://schemas.microsoft.com/office/drawing/2014/main" id="{830AC00F-70B2-9092-A2D1-87501E5017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0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0" name="Line 36">
              <a:extLst>
                <a:ext uri="{FF2B5EF4-FFF2-40B4-BE49-F238E27FC236}">
                  <a16:creationId xmlns:a16="http://schemas.microsoft.com/office/drawing/2014/main" id="{7256A755-9BD6-2102-86D6-B8349B395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39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1" name="Line 37">
              <a:extLst>
                <a:ext uri="{FF2B5EF4-FFF2-40B4-BE49-F238E27FC236}">
                  <a16:creationId xmlns:a16="http://schemas.microsoft.com/office/drawing/2014/main" id="{863BEE33-72BC-8FFC-3410-05B9F8AB17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339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2" name="Line 38">
              <a:extLst>
                <a:ext uri="{FF2B5EF4-FFF2-40B4-BE49-F238E27FC236}">
                  <a16:creationId xmlns:a16="http://schemas.microsoft.com/office/drawing/2014/main" id="{B992C2FC-60C6-BB1A-B1B5-E83306138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04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3" name="Line 39">
              <a:extLst>
                <a:ext uri="{FF2B5EF4-FFF2-40B4-BE49-F238E27FC236}">
                  <a16:creationId xmlns:a16="http://schemas.microsoft.com/office/drawing/2014/main" id="{D6F283D9-191A-6951-E0C2-3835AABE82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604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4" name="Line 40">
              <a:extLst>
                <a:ext uri="{FF2B5EF4-FFF2-40B4-BE49-F238E27FC236}">
                  <a16:creationId xmlns:a16="http://schemas.microsoft.com/office/drawing/2014/main" id="{E9970F85-FCA2-2593-DB1D-2DEE04434C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69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5" name="Line 41">
              <a:extLst>
                <a:ext uri="{FF2B5EF4-FFF2-40B4-BE49-F238E27FC236}">
                  <a16:creationId xmlns:a16="http://schemas.microsoft.com/office/drawing/2014/main" id="{9AEF1183-A67B-9FFC-858D-E571ACCE26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869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6" name="Line 42">
              <a:extLst>
                <a:ext uri="{FF2B5EF4-FFF2-40B4-BE49-F238E27FC236}">
                  <a16:creationId xmlns:a16="http://schemas.microsoft.com/office/drawing/2014/main" id="{1B2439F4-B3C4-249D-5F4C-447B71D25F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34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7" name="Line 43">
              <a:extLst>
                <a:ext uri="{FF2B5EF4-FFF2-40B4-BE49-F238E27FC236}">
                  <a16:creationId xmlns:a16="http://schemas.microsoft.com/office/drawing/2014/main" id="{1CF8124D-ACB6-622E-E298-F4178CD730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1134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8" name="Line 44">
              <a:extLst>
                <a:ext uri="{FF2B5EF4-FFF2-40B4-BE49-F238E27FC236}">
                  <a16:creationId xmlns:a16="http://schemas.microsoft.com/office/drawing/2014/main" id="{9AE216F1-4EC7-EB4D-BCDE-66EC756F6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399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9" name="Line 45">
              <a:extLst>
                <a:ext uri="{FF2B5EF4-FFF2-40B4-BE49-F238E27FC236}">
                  <a16:creationId xmlns:a16="http://schemas.microsoft.com/office/drawing/2014/main" id="{7B5F577A-4F3D-B8B1-0B25-BCBD38AF4F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1399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0" name="Line 46">
              <a:extLst>
                <a:ext uri="{FF2B5EF4-FFF2-40B4-BE49-F238E27FC236}">
                  <a16:creationId xmlns:a16="http://schemas.microsoft.com/office/drawing/2014/main" id="{29773E8A-BAC2-3547-F29E-64C4F27CE6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4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1" name="Line 47">
              <a:extLst>
                <a:ext uri="{FF2B5EF4-FFF2-40B4-BE49-F238E27FC236}">
                  <a16:creationId xmlns:a16="http://schemas.microsoft.com/office/drawing/2014/main" id="{577C3B2A-11CE-8A11-9845-D0C6F57F3F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1664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2" name="Line 48">
              <a:extLst>
                <a:ext uri="{FF2B5EF4-FFF2-40B4-BE49-F238E27FC236}">
                  <a16:creationId xmlns:a16="http://schemas.microsoft.com/office/drawing/2014/main" id="{963C6E26-F867-7B77-E401-FC0D580F26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054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3" name="Line 49">
              <a:extLst>
                <a:ext uri="{FF2B5EF4-FFF2-40B4-BE49-F238E27FC236}">
                  <a16:creationId xmlns:a16="http://schemas.microsoft.com/office/drawing/2014/main" id="{4EF14C9F-971F-BC0C-D0C7-15B81F3FBB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054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4" name="Line 50">
              <a:extLst>
                <a:ext uri="{FF2B5EF4-FFF2-40B4-BE49-F238E27FC236}">
                  <a16:creationId xmlns:a16="http://schemas.microsoft.com/office/drawing/2014/main" id="{551A511E-B7B5-AACC-3FD9-A353A6FF55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318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5" name="Line 51">
              <a:extLst>
                <a:ext uri="{FF2B5EF4-FFF2-40B4-BE49-F238E27FC236}">
                  <a16:creationId xmlns:a16="http://schemas.microsoft.com/office/drawing/2014/main" id="{55FD98FE-EFF6-B030-B59C-366CB29902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318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6" name="Line 52">
              <a:extLst>
                <a:ext uri="{FF2B5EF4-FFF2-40B4-BE49-F238E27FC236}">
                  <a16:creationId xmlns:a16="http://schemas.microsoft.com/office/drawing/2014/main" id="{DB8CAED7-2E07-8A8C-8EA2-959CF0FBA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583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7" name="Line 53">
              <a:extLst>
                <a:ext uri="{FF2B5EF4-FFF2-40B4-BE49-F238E27FC236}">
                  <a16:creationId xmlns:a16="http://schemas.microsoft.com/office/drawing/2014/main" id="{8ACF6A4E-FD82-73F5-48DF-F64C7EE2E2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583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8" name="Line 54">
              <a:extLst>
                <a:ext uri="{FF2B5EF4-FFF2-40B4-BE49-F238E27FC236}">
                  <a16:creationId xmlns:a16="http://schemas.microsoft.com/office/drawing/2014/main" id="{FE7E6069-E88F-75EE-064D-C15C13609A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847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9" name="Line 55">
              <a:extLst>
                <a:ext uri="{FF2B5EF4-FFF2-40B4-BE49-F238E27FC236}">
                  <a16:creationId xmlns:a16="http://schemas.microsoft.com/office/drawing/2014/main" id="{41DFD5CC-50E1-73CB-8193-872A11E5B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847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0" name="Line 56">
              <a:extLst>
                <a:ext uri="{FF2B5EF4-FFF2-40B4-BE49-F238E27FC236}">
                  <a16:creationId xmlns:a16="http://schemas.microsoft.com/office/drawing/2014/main" id="{6B6B342F-EFFA-36B6-AF06-FA1EA1D5A3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166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1" name="Line 57">
              <a:extLst>
                <a:ext uri="{FF2B5EF4-FFF2-40B4-BE49-F238E27FC236}">
                  <a16:creationId xmlns:a16="http://schemas.microsoft.com/office/drawing/2014/main" id="{074219B3-4049-1C92-EBA4-AED7F10BCF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3166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2" name="Line 58">
              <a:extLst>
                <a:ext uri="{FF2B5EF4-FFF2-40B4-BE49-F238E27FC236}">
                  <a16:creationId xmlns:a16="http://schemas.microsoft.com/office/drawing/2014/main" id="{4BDE2D19-22D1-EE30-581A-0E286EAC35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716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3" name="Line 59">
              <a:extLst>
                <a:ext uri="{FF2B5EF4-FFF2-40B4-BE49-F238E27FC236}">
                  <a16:creationId xmlns:a16="http://schemas.microsoft.com/office/drawing/2014/main" id="{4241CA3D-48A8-E74B-64E9-7B2DD876F3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3716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4" name="Line 60">
              <a:extLst>
                <a:ext uri="{FF2B5EF4-FFF2-40B4-BE49-F238E27FC236}">
                  <a16:creationId xmlns:a16="http://schemas.microsoft.com/office/drawing/2014/main" id="{FC323FD9-2F1F-B936-5835-F187A7FAD6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106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5" name="Line 61">
              <a:extLst>
                <a:ext uri="{FF2B5EF4-FFF2-40B4-BE49-F238E27FC236}">
                  <a16:creationId xmlns:a16="http://schemas.microsoft.com/office/drawing/2014/main" id="{C5309D7D-2404-E19F-D127-3FFC4530CF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4106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6" name="Line 62">
              <a:extLst>
                <a:ext uri="{FF2B5EF4-FFF2-40B4-BE49-F238E27FC236}">
                  <a16:creationId xmlns:a16="http://schemas.microsoft.com/office/drawing/2014/main" id="{7B3D5385-66F4-CAB1-047D-2D26088752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407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7" name="Line 63">
              <a:extLst>
                <a:ext uri="{FF2B5EF4-FFF2-40B4-BE49-F238E27FC236}">
                  <a16:creationId xmlns:a16="http://schemas.microsoft.com/office/drawing/2014/main" id="{1D1D7CEF-F61C-C2FF-CFB5-B1AF8060BD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4407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8" name="Line 64">
              <a:extLst>
                <a:ext uri="{FF2B5EF4-FFF2-40B4-BE49-F238E27FC236}">
                  <a16:creationId xmlns:a16="http://schemas.microsoft.com/office/drawing/2014/main" id="{87C2883D-C42C-4B1B-3E2E-0AF38004E2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752"/>
              <a:ext cx="124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9" name="Line 65">
              <a:extLst>
                <a:ext uri="{FF2B5EF4-FFF2-40B4-BE49-F238E27FC236}">
                  <a16:creationId xmlns:a16="http://schemas.microsoft.com/office/drawing/2014/main" id="{0B32839E-1668-AD89-A580-F6FDDECEC5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4752"/>
              <a:ext cx="5101" cy="0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0" name="Line 66">
              <a:extLst>
                <a:ext uri="{FF2B5EF4-FFF2-40B4-BE49-F238E27FC236}">
                  <a16:creationId xmlns:a16="http://schemas.microsoft.com/office/drawing/2014/main" id="{50CCF9BC-C09C-AFA1-0A7B-2A5558843E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0" cy="33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1" name="Line 67">
              <a:extLst>
                <a:ext uri="{FF2B5EF4-FFF2-40B4-BE49-F238E27FC236}">
                  <a16:creationId xmlns:a16="http://schemas.microsoft.com/office/drawing/2014/main" id="{24B83D5F-40C2-284E-C5C7-59FA6621AB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39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2" name="Line 68">
              <a:extLst>
                <a:ext uri="{FF2B5EF4-FFF2-40B4-BE49-F238E27FC236}">
                  <a16:creationId xmlns:a16="http://schemas.microsoft.com/office/drawing/2014/main" id="{46281A56-210E-60E1-A335-801517D618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04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3" name="Line 69">
              <a:extLst>
                <a:ext uri="{FF2B5EF4-FFF2-40B4-BE49-F238E27FC236}">
                  <a16:creationId xmlns:a16="http://schemas.microsoft.com/office/drawing/2014/main" id="{9FDBDB45-510C-C65E-51F9-0D402921BF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69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4" name="Line 70">
              <a:extLst>
                <a:ext uri="{FF2B5EF4-FFF2-40B4-BE49-F238E27FC236}">
                  <a16:creationId xmlns:a16="http://schemas.microsoft.com/office/drawing/2014/main" id="{9C814109-0091-3497-D567-F8A72CCBD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34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5" name="Line 71">
              <a:extLst>
                <a:ext uri="{FF2B5EF4-FFF2-40B4-BE49-F238E27FC236}">
                  <a16:creationId xmlns:a16="http://schemas.microsoft.com/office/drawing/2014/main" id="{C03E2E4F-075E-E40F-FA71-B6C258389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399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6" name="Line 72">
              <a:extLst>
                <a:ext uri="{FF2B5EF4-FFF2-40B4-BE49-F238E27FC236}">
                  <a16:creationId xmlns:a16="http://schemas.microsoft.com/office/drawing/2014/main" id="{3850FF02-AA55-809E-D174-F972D6EF8E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64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7" name="Line 73">
              <a:extLst>
                <a:ext uri="{FF2B5EF4-FFF2-40B4-BE49-F238E27FC236}">
                  <a16:creationId xmlns:a16="http://schemas.microsoft.com/office/drawing/2014/main" id="{A9BCE247-2F49-0158-7F11-320924938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054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8" name="Line 74">
              <a:extLst>
                <a:ext uri="{FF2B5EF4-FFF2-40B4-BE49-F238E27FC236}">
                  <a16:creationId xmlns:a16="http://schemas.microsoft.com/office/drawing/2014/main" id="{0B5116C3-845D-02A3-6321-95016AF9EE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318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9" name="Line 75">
              <a:extLst>
                <a:ext uri="{FF2B5EF4-FFF2-40B4-BE49-F238E27FC236}">
                  <a16:creationId xmlns:a16="http://schemas.microsoft.com/office/drawing/2014/main" id="{B1D26DF0-0E6D-9B79-63D4-CCA6635CE0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583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0" name="Line 76">
              <a:extLst>
                <a:ext uri="{FF2B5EF4-FFF2-40B4-BE49-F238E27FC236}">
                  <a16:creationId xmlns:a16="http://schemas.microsoft.com/office/drawing/2014/main" id="{F0713D47-F563-4C47-8EF7-32591A067D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847"/>
              <a:ext cx="0" cy="31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1" name="Line 77">
              <a:extLst>
                <a:ext uri="{FF2B5EF4-FFF2-40B4-BE49-F238E27FC236}">
                  <a16:creationId xmlns:a16="http://schemas.microsoft.com/office/drawing/2014/main" id="{F5AA78A8-D755-0016-60AE-D88AE40986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166"/>
              <a:ext cx="0" cy="54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2" name="Line 78">
              <a:extLst>
                <a:ext uri="{FF2B5EF4-FFF2-40B4-BE49-F238E27FC236}">
                  <a16:creationId xmlns:a16="http://schemas.microsoft.com/office/drawing/2014/main" id="{939CFE99-E6DE-7A4C-D800-209C396CC6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716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3" name="Line 79">
              <a:extLst>
                <a:ext uri="{FF2B5EF4-FFF2-40B4-BE49-F238E27FC236}">
                  <a16:creationId xmlns:a16="http://schemas.microsoft.com/office/drawing/2014/main" id="{EABA7802-BB0B-41E4-CA33-050276CC1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106"/>
              <a:ext cx="0" cy="298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4" name="Line 80">
              <a:extLst>
                <a:ext uri="{FF2B5EF4-FFF2-40B4-BE49-F238E27FC236}">
                  <a16:creationId xmlns:a16="http://schemas.microsoft.com/office/drawing/2014/main" id="{4012532E-3155-62A5-107C-8C278D8B33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407"/>
              <a:ext cx="0" cy="34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5" name="Line 81">
              <a:extLst>
                <a:ext uri="{FF2B5EF4-FFF2-40B4-BE49-F238E27FC236}">
                  <a16:creationId xmlns:a16="http://schemas.microsoft.com/office/drawing/2014/main" id="{736CAADE-332C-7430-ABC8-085B14089B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0"/>
              <a:ext cx="0" cy="33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6" name="Line 82">
              <a:extLst>
                <a:ext uri="{FF2B5EF4-FFF2-40B4-BE49-F238E27FC236}">
                  <a16:creationId xmlns:a16="http://schemas.microsoft.com/office/drawing/2014/main" id="{A1E628BB-837C-2451-BA3F-07489C76E8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339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7" name="Line 83">
              <a:extLst>
                <a:ext uri="{FF2B5EF4-FFF2-40B4-BE49-F238E27FC236}">
                  <a16:creationId xmlns:a16="http://schemas.microsoft.com/office/drawing/2014/main" id="{558E63A4-0991-6C25-DA3F-977F9745B6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604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8" name="Line 84">
              <a:extLst>
                <a:ext uri="{FF2B5EF4-FFF2-40B4-BE49-F238E27FC236}">
                  <a16:creationId xmlns:a16="http://schemas.microsoft.com/office/drawing/2014/main" id="{C45E30AB-5525-F12C-6D0E-6F87BA9A6E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869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9" name="Line 85">
              <a:extLst>
                <a:ext uri="{FF2B5EF4-FFF2-40B4-BE49-F238E27FC236}">
                  <a16:creationId xmlns:a16="http://schemas.microsoft.com/office/drawing/2014/main" id="{24BA6A19-E650-B62A-08BF-BA1D34B8CE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1134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0" name="Line 86">
              <a:extLst>
                <a:ext uri="{FF2B5EF4-FFF2-40B4-BE49-F238E27FC236}">
                  <a16:creationId xmlns:a16="http://schemas.microsoft.com/office/drawing/2014/main" id="{F6D308AD-3B41-DBEA-EF4B-98FDC3308D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1399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1" name="Line 87">
              <a:extLst>
                <a:ext uri="{FF2B5EF4-FFF2-40B4-BE49-F238E27FC236}">
                  <a16:creationId xmlns:a16="http://schemas.microsoft.com/office/drawing/2014/main" id="{0AB28B6C-BF3D-4651-B1FF-75B2E1A15E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1664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2" name="Line 88">
              <a:extLst>
                <a:ext uri="{FF2B5EF4-FFF2-40B4-BE49-F238E27FC236}">
                  <a16:creationId xmlns:a16="http://schemas.microsoft.com/office/drawing/2014/main" id="{1C70BF09-AB65-BDB8-59B4-E87F509AB9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054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3" name="Line 89">
              <a:extLst>
                <a:ext uri="{FF2B5EF4-FFF2-40B4-BE49-F238E27FC236}">
                  <a16:creationId xmlns:a16="http://schemas.microsoft.com/office/drawing/2014/main" id="{0F3A6E73-6D7D-E754-5500-10E8CB06E4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318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4" name="Line 90">
              <a:extLst>
                <a:ext uri="{FF2B5EF4-FFF2-40B4-BE49-F238E27FC236}">
                  <a16:creationId xmlns:a16="http://schemas.microsoft.com/office/drawing/2014/main" id="{69276BA1-D8F3-36F1-3CFE-BFF6457AE2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583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5" name="Line 91">
              <a:extLst>
                <a:ext uri="{FF2B5EF4-FFF2-40B4-BE49-F238E27FC236}">
                  <a16:creationId xmlns:a16="http://schemas.microsoft.com/office/drawing/2014/main" id="{B3685919-88A5-DC82-6F9E-6DCC863C11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2847"/>
              <a:ext cx="0" cy="31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6" name="Line 92">
              <a:extLst>
                <a:ext uri="{FF2B5EF4-FFF2-40B4-BE49-F238E27FC236}">
                  <a16:creationId xmlns:a16="http://schemas.microsoft.com/office/drawing/2014/main" id="{F9D5E2F6-6907-D05C-EF1E-A8F95DFB7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3166"/>
              <a:ext cx="0" cy="54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7" name="Line 93">
              <a:extLst>
                <a:ext uri="{FF2B5EF4-FFF2-40B4-BE49-F238E27FC236}">
                  <a16:creationId xmlns:a16="http://schemas.microsoft.com/office/drawing/2014/main" id="{60B70602-8F26-3505-C5DC-C64E00467F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3716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8" name="Line 94">
              <a:extLst>
                <a:ext uri="{FF2B5EF4-FFF2-40B4-BE49-F238E27FC236}">
                  <a16:creationId xmlns:a16="http://schemas.microsoft.com/office/drawing/2014/main" id="{911A4A3F-D610-3D78-AD29-368EDA693E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4106"/>
              <a:ext cx="0" cy="298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9" name="Line 95">
              <a:extLst>
                <a:ext uri="{FF2B5EF4-FFF2-40B4-BE49-F238E27FC236}">
                  <a16:creationId xmlns:a16="http://schemas.microsoft.com/office/drawing/2014/main" id="{2C03526A-F97E-AF81-F9A0-E80C0885D3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4" y="4407"/>
              <a:ext cx="0" cy="34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0" name="Line 96">
              <a:extLst>
                <a:ext uri="{FF2B5EF4-FFF2-40B4-BE49-F238E27FC236}">
                  <a16:creationId xmlns:a16="http://schemas.microsoft.com/office/drawing/2014/main" id="{B5DFAA83-B6F1-3B56-1704-855E28AF03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0"/>
              <a:ext cx="0" cy="336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1" name="Line 97">
              <a:extLst>
                <a:ext uri="{FF2B5EF4-FFF2-40B4-BE49-F238E27FC236}">
                  <a16:creationId xmlns:a16="http://schemas.microsoft.com/office/drawing/2014/main" id="{10EB1534-8794-DFF1-D76E-349D7BDA7E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39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2" name="Line 98">
              <a:extLst>
                <a:ext uri="{FF2B5EF4-FFF2-40B4-BE49-F238E27FC236}">
                  <a16:creationId xmlns:a16="http://schemas.microsoft.com/office/drawing/2014/main" id="{C56A4372-00E4-FBD5-1906-C3AF2B25E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604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3" name="Line 99">
              <a:extLst>
                <a:ext uri="{FF2B5EF4-FFF2-40B4-BE49-F238E27FC236}">
                  <a16:creationId xmlns:a16="http://schemas.microsoft.com/office/drawing/2014/main" id="{C5C731EE-E343-E059-A174-5E650F1EF2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869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4" name="Line 100">
              <a:extLst>
                <a:ext uri="{FF2B5EF4-FFF2-40B4-BE49-F238E27FC236}">
                  <a16:creationId xmlns:a16="http://schemas.microsoft.com/office/drawing/2014/main" id="{3D1FC8EC-B27B-16BA-0AF3-2C5B360722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134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5" name="Line 101">
              <a:extLst>
                <a:ext uri="{FF2B5EF4-FFF2-40B4-BE49-F238E27FC236}">
                  <a16:creationId xmlns:a16="http://schemas.microsoft.com/office/drawing/2014/main" id="{6E4B4BDA-82EC-4775-ADDE-C7BCEF625F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399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6" name="Line 102">
              <a:extLst>
                <a:ext uri="{FF2B5EF4-FFF2-40B4-BE49-F238E27FC236}">
                  <a16:creationId xmlns:a16="http://schemas.microsoft.com/office/drawing/2014/main" id="{29A3F954-D2BF-CC64-A4F6-14A825B10C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1664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7" name="Line 103">
              <a:extLst>
                <a:ext uri="{FF2B5EF4-FFF2-40B4-BE49-F238E27FC236}">
                  <a16:creationId xmlns:a16="http://schemas.microsoft.com/office/drawing/2014/main" id="{0DC2B250-583B-FCBE-5B37-7B3FC0AC9D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054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8" name="Line 104">
              <a:extLst>
                <a:ext uri="{FF2B5EF4-FFF2-40B4-BE49-F238E27FC236}">
                  <a16:creationId xmlns:a16="http://schemas.microsoft.com/office/drawing/2014/main" id="{45E1ED8B-12EB-DE03-3E73-D58845B7A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318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9" name="Line 105">
              <a:extLst>
                <a:ext uri="{FF2B5EF4-FFF2-40B4-BE49-F238E27FC236}">
                  <a16:creationId xmlns:a16="http://schemas.microsoft.com/office/drawing/2014/main" id="{721A85FB-A88F-A2D5-BD3C-B6216102B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583"/>
              <a:ext cx="0" cy="26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0" name="Line 106">
              <a:extLst>
                <a:ext uri="{FF2B5EF4-FFF2-40B4-BE49-F238E27FC236}">
                  <a16:creationId xmlns:a16="http://schemas.microsoft.com/office/drawing/2014/main" id="{A1EA7DAE-1CC4-3BF4-13D4-FA5443FE95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2847"/>
              <a:ext cx="0" cy="315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1" name="Line 107">
              <a:extLst>
                <a:ext uri="{FF2B5EF4-FFF2-40B4-BE49-F238E27FC236}">
                  <a16:creationId xmlns:a16="http://schemas.microsoft.com/office/drawing/2014/main" id="{F2E1A06B-9DE4-8DDB-F7F8-2C4F9A7367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166"/>
              <a:ext cx="0" cy="54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2" name="Line 108">
              <a:extLst>
                <a:ext uri="{FF2B5EF4-FFF2-40B4-BE49-F238E27FC236}">
                  <a16:creationId xmlns:a16="http://schemas.microsoft.com/office/drawing/2014/main" id="{72249695-97E6-D35C-4116-CC09BA93C5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3716"/>
              <a:ext cx="0" cy="387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3" name="Line 109">
              <a:extLst>
                <a:ext uri="{FF2B5EF4-FFF2-40B4-BE49-F238E27FC236}">
                  <a16:creationId xmlns:a16="http://schemas.microsoft.com/office/drawing/2014/main" id="{6C759769-3D98-B4B0-74BD-18843F6E9B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106"/>
              <a:ext cx="0" cy="298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4" name="Line 110">
              <a:extLst>
                <a:ext uri="{FF2B5EF4-FFF2-40B4-BE49-F238E27FC236}">
                  <a16:creationId xmlns:a16="http://schemas.microsoft.com/office/drawing/2014/main" id="{6DAEED43-540A-BB71-D6CC-FDC3947D46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8" y="4407"/>
              <a:ext cx="0" cy="342"/>
            </a:xfrm>
            <a:prstGeom prst="line">
              <a:avLst/>
            </a:prstGeom>
            <a:noFill/>
            <a:ln w="1152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2013</Words>
  <Application>Microsoft Macintosh PowerPoint</Application>
  <PresentationFormat>Custom</PresentationFormat>
  <Paragraphs>537</Paragraphs>
  <Slides>47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Gill Sans MT</vt:lpstr>
      <vt:lpstr>Poiret One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EDEN</vt:lpstr>
      <vt:lpstr>PARADISE LOST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robyn cosford</dc:creator>
  <cp:lastModifiedBy>Robyn Cosford</cp:lastModifiedBy>
  <cp:revision>9</cp:revision>
  <cp:lastPrinted>1601-01-01T00:00:00Z</cp:lastPrinted>
  <dcterms:created xsi:type="dcterms:W3CDTF">2022-09-28T03:05:10Z</dcterms:created>
  <dcterms:modified xsi:type="dcterms:W3CDTF">2022-09-28T06:14:43Z</dcterms:modified>
</cp:coreProperties>
</file>